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rgbClr val="FF7C80"/>
            </a:gs>
            <a:gs pos="72000">
              <a:srgbClr val="FFFFD9"/>
            </a:gs>
            <a:gs pos="100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2455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terima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memakai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Paderi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Ibu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Nguang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Ung Soon,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menjadi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UK,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memimpin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dua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pasukan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pendek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Gereja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Epsom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Turki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Nepal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tahun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26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jemaat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merasai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khabar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tentang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seluruh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dunia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melalui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pendek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0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rgbClr val="FF7C80"/>
            </a:gs>
            <a:gs pos="72000">
              <a:srgbClr val="FFFFD9"/>
            </a:gs>
            <a:gs pos="100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2455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juga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memahami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lintas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budaya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bekerja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jemaat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Epsom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memberitakan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semangat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secara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tempatan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UK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ataupun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luar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negera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beberapa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rela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menjadi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hamba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sepenuh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masa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5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rgbClr val="FF7C80"/>
            </a:gs>
            <a:gs pos="72000">
              <a:srgbClr val="FFFFD9"/>
            </a:gs>
            <a:gs pos="100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2455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panjang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memenuhi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Paderi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Ibu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Nguang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Ung Soon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menjadi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sungguh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berharga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Kerajaan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Allah.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9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2" r="12413"/>
          <a:stretch/>
        </p:blipFill>
        <p:spPr>
          <a:xfrm>
            <a:off x="0" y="-1"/>
            <a:ext cx="9144000" cy="684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62" r="12462"/>
          <a:stretch/>
        </p:blipFill>
        <p:spPr>
          <a:xfrm>
            <a:off x="0" y="0"/>
            <a:ext cx="9153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45" r="12422"/>
          <a:stretch/>
        </p:blipFill>
        <p:spPr>
          <a:xfrm>
            <a:off x="0" y="0"/>
            <a:ext cx="9148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149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2023-06-27T03:11:32Z</dcterms:created>
  <dcterms:modified xsi:type="dcterms:W3CDTF">2024-10-08T04:00:19Z</dcterms:modified>
</cp:coreProperties>
</file>