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5000">
              <a:schemeClr val="accent1">
                <a:lumMod val="45000"/>
                <a:lumOff val="55000"/>
              </a:schemeClr>
            </a:gs>
            <a:gs pos="83000">
              <a:schemeClr val="accent4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感谢祢带领荣凤宣教士，在东南亚贫困的难民群体中，成为福音的鸽子。她常常去到难民居住的不同村庄，推动教育事工，甚至与他们同住几天。求上帝派天使时时保护荣凤宣教士，出入平安，脱离恶者任何形态的攻击，晚上有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好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823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5000">
              <a:schemeClr val="accent1">
                <a:lumMod val="45000"/>
                <a:lumOff val="55000"/>
              </a:schemeClr>
            </a:gs>
            <a:gs pos="83000">
              <a:schemeClr val="accent4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睡眠。我们特别呼求上帝施恩的手，保守刚刚在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B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村重新启动的学习中心，能成为福音的桥梁，将难民孩子带进上帝的国度。恳求圣灵感动更多砂拉越弟兄姐妹，短期与长期，投入东南亚难民教育和关怀事工。奉主耶稣基督的名，阿们。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460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75" r="12575"/>
          <a:stretch/>
        </p:blipFill>
        <p:spPr>
          <a:xfrm>
            <a:off x="0" y="0"/>
            <a:ext cx="9144000" cy="686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5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55" r="12434"/>
          <a:stretch/>
        </p:blipFill>
        <p:spPr>
          <a:xfrm>
            <a:off x="0" y="0"/>
            <a:ext cx="91573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16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221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2024-10-01T08:44:03Z</dcterms:modified>
</cp:coreProperties>
</file>