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/>
            </a:gs>
            <a:gs pos="0">
              <a:schemeClr val="accent4">
                <a:lumMod val="20000"/>
                <a:lumOff val="80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memimpin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Dorothy.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merpati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antara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komuniti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miskin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Tenggara.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selalu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kampung-kampung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berbeza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mana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tinggal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mempromosikan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pendidikan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tinggal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bersama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beberapa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/>
            </a:gs>
            <a:gs pos="0">
              <a:schemeClr val="accent4">
                <a:lumMod val="20000"/>
                <a:lumOff val="80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malaikat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melindungi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Dorothy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setiap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bebas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segala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serangan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Iblis,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tidur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nyenyak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waktu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secara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khusus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berseru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rahmat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Pusat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dilancarkan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semula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Kampung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B,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jambatan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1"/>
            </a:gs>
            <a:gs pos="0">
              <a:schemeClr val="accent4">
                <a:lumMod val="20000"/>
                <a:lumOff val="80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anak-anak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Allah.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menggerakkan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saudara-saudari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Sarawak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melibatkan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pendidikan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pelayanan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Tenggara,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secara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masa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ataupun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panjang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74" r="12474"/>
          <a:stretch/>
        </p:blipFill>
        <p:spPr>
          <a:xfrm>
            <a:off x="0" y="-1"/>
            <a:ext cx="9144000" cy="68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2" r="12473"/>
          <a:stretch/>
        </p:blipFill>
        <p:spPr>
          <a:xfrm>
            <a:off x="0" y="0"/>
            <a:ext cx="9149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79" r="12444"/>
          <a:stretch/>
        </p:blipFill>
        <p:spPr>
          <a:xfrm>
            <a:off x="-1" y="0"/>
            <a:ext cx="9153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170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2024-10-01T08:50:41Z</dcterms:modified>
</cp:coreProperties>
</file>