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37000"/>
                <a:lumOff val="63000"/>
              </a:schemeClr>
            </a:gs>
            <a:gs pos="100000">
              <a:schemeClr val="accent4">
                <a:lumMod val="40000"/>
                <a:lumOff val="60000"/>
              </a:schemeClr>
            </a:gs>
            <a:gs pos="20000">
              <a:schemeClr val="accent4">
                <a:lumMod val="40000"/>
                <a:lumOff val="60000"/>
              </a:schemeClr>
            </a:gs>
            <a:gs pos="10620">
              <a:schemeClr val="bg1"/>
            </a:gs>
            <a:gs pos="84000">
              <a:schemeClr val="bg1"/>
            </a:gs>
            <a:gs pos="51000">
              <a:srgbClr val="FF7C80">
                <a:lumMod val="50000"/>
                <a:lumOff val="50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8058879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天父上帝，感谢祢带领日本的杜阜运牧师和陈思伶宣教士，在短宣队支持下，完成第二届的夏季儿童营。求圣灵赐宣教士智慧，继续与新旧营员的家长们建立关系，将他们一家又一家带到上帝的面前。也求圣灵充满阜运牧师夫妇，身体健康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603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37000"/>
                <a:lumOff val="63000"/>
              </a:schemeClr>
            </a:gs>
            <a:gs pos="100000">
              <a:schemeClr val="accent4">
                <a:lumMod val="40000"/>
                <a:lumOff val="60000"/>
              </a:schemeClr>
            </a:gs>
            <a:gs pos="20000">
              <a:schemeClr val="accent4">
                <a:lumMod val="40000"/>
                <a:lumOff val="60000"/>
              </a:schemeClr>
            </a:gs>
            <a:gs pos="10620">
              <a:schemeClr val="bg1"/>
            </a:gs>
            <a:gs pos="84000">
              <a:schemeClr val="bg1"/>
            </a:gs>
            <a:gs pos="51000">
              <a:srgbClr val="FF7C80">
                <a:lumMod val="50000"/>
                <a:lumOff val="50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8058879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灵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力充沛，在日本机警如蛇，纯洁如鸽地宣教。我们特别为思伶宣教士在砂拉越的爸爸，正生病的陈信佑弟兄祷告。求耶和华拉法医治他，带领专科医生确定病源和治疗法。奉主耶稣基督的名，阿们。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702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22" r="12453"/>
          <a:stretch/>
        </p:blipFill>
        <p:spPr>
          <a:xfrm>
            <a:off x="0" y="0"/>
            <a:ext cx="91471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19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24" r="12452"/>
          <a:stretch/>
        </p:blipFill>
        <p:spPr>
          <a:xfrm>
            <a:off x="0" y="0"/>
            <a:ext cx="91468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0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204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</cp:revision>
  <dcterms:created xsi:type="dcterms:W3CDTF">2023-06-27T03:11:32Z</dcterms:created>
  <dcterms:modified xsi:type="dcterms:W3CDTF">2024-09-24T06:51:09Z</dcterms:modified>
</cp:coreProperties>
</file>