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37000"/>
                <a:lumOff val="63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20000">
              <a:schemeClr val="accent4">
                <a:lumMod val="40000"/>
                <a:lumOff val="60000"/>
              </a:schemeClr>
            </a:gs>
            <a:gs pos="10620">
              <a:schemeClr val="bg1"/>
            </a:gs>
            <a:gs pos="84000">
              <a:schemeClr val="bg1"/>
            </a:gs>
            <a:gs pos="51000">
              <a:srgbClr val="FF7C80">
                <a:lumMod val="50000"/>
                <a:lumOff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Allah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Surgawi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terima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kasih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memimpin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kami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iaitu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paderi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isterinya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Belle,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menganjurkan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perkemahan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kanak-kanak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musim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panas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kedua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melalui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sokongan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pasukan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jangka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pendek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dari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Sarawak.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memberikan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hikmat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kepada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misionari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37000"/>
                <a:lumOff val="63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20000">
              <a:schemeClr val="accent4">
                <a:lumMod val="40000"/>
                <a:lumOff val="60000"/>
              </a:schemeClr>
            </a:gs>
            <a:gs pos="10620">
              <a:schemeClr val="bg1"/>
            </a:gs>
            <a:gs pos="84000">
              <a:schemeClr val="bg1"/>
            </a:gs>
            <a:gs pos="51000">
              <a:srgbClr val="FF7C80">
                <a:lumMod val="50000"/>
                <a:lumOff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terus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menjalin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hubungan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semua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ibubapa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peserta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perkemahan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agar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membawa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keluarga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demi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keluarga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Kerajaan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juga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Kudus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memenuhi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Timothy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Belle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dengan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kesihatan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baik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kekuatan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rohani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misi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mereka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di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Jepun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Kami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berdoa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secara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2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37000"/>
                <a:lumOff val="63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20000">
              <a:schemeClr val="accent4">
                <a:lumMod val="40000"/>
                <a:lumOff val="60000"/>
              </a:schemeClr>
            </a:gs>
            <a:gs pos="10620">
              <a:schemeClr val="bg1"/>
            </a:gs>
            <a:gs pos="84000">
              <a:schemeClr val="bg1"/>
            </a:gs>
            <a:gs pos="51000">
              <a:srgbClr val="FF7C80">
                <a:lumMod val="50000"/>
                <a:lumOff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6" y="762163"/>
            <a:ext cx="8245590" cy="5592365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khusus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ayah Belle di Sarawak yang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sedang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sakit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Mohon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Yahweh Rapha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menyembuhkannya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membantu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para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doktor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untuk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menentukan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sumber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penyakit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perawatannya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.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Dalam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nama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Tuhan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Yesus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Kristus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/>
                  </a:glow>
                </a:effectLst>
                <a:ea typeface="Microsoft YaHei" panose="020B0503020204020204" charset="-122"/>
              </a:rPr>
              <a:t>, Amin.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glow rad="101600">
                  <a:schemeClr val="bg1"/>
                </a:glow>
              </a:effectLst>
              <a:ea typeface="Microsoft YaHei" panose="020B0503020204020204" charset="-122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0" y="207718"/>
            <a:ext cx="9144000" cy="496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Doa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Penjagaan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charset="-122"/>
                <a:cs typeface="Calibri" panose="020F0502020204030204" charset="0"/>
              </a:rPr>
              <a:t>Misi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/>
              <a:ea typeface="Microsoft YaHei" panose="020B0503020204020204" charset="-122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6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11" r="12511"/>
          <a:stretch/>
        </p:blipFill>
        <p:spPr>
          <a:xfrm>
            <a:off x="0" y="0"/>
            <a:ext cx="914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94" r="12472"/>
          <a:stretch/>
        </p:blipFill>
        <p:spPr>
          <a:xfrm>
            <a:off x="0" y="0"/>
            <a:ext cx="91481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5" r="12422"/>
          <a:stretch/>
        </p:blipFill>
        <p:spPr>
          <a:xfrm>
            <a:off x="0" y="0"/>
            <a:ext cx="916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</TotalTime>
  <Words>137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2024-09-24T07:03:07Z</dcterms:modified>
</cp:coreProperties>
</file>