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0" d="100"/>
          <a:sy n="80" d="100"/>
        </p:scale>
        <p:origin x="16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rgbClr val="00CC99">
                <a:alpha val="62000"/>
              </a:srgbClr>
            </a:gs>
            <a:gs pos="81000">
              <a:schemeClr val="bg1"/>
            </a:gs>
            <a:gs pos="66000">
              <a:srgbClr val="00CC99">
                <a:alpha val="47000"/>
              </a:srgb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849961"/>
            <a:ext cx="8329432" cy="5645527"/>
          </a:xfrm>
          <a:solidFill>
            <a:srgbClr val="384C00">
              <a:alpha val="0"/>
            </a:srgbClr>
          </a:solidFill>
        </p:spPr>
        <p:txBody>
          <a:bodyPr>
            <a:noAutofit/>
          </a:bodyPr>
          <a:lstStyle/>
          <a:p>
            <a:pPr marL="0" indent="0">
              <a:lnSpc>
                <a:spcPts val="44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Gracious heavenly Father, thank You for Your power in sustaining our new long term missionary, </a:t>
            </a:r>
            <a:r>
              <a:rPr lang="en-US" sz="3600" b="1" dirty="0" err="1">
                <a:solidFill>
                  <a:schemeClr val="tx2">
                    <a:lumMod val="50000"/>
                  </a:schemeClr>
                </a:solidFill>
                <a:effectLst>
                  <a:glow rad="101600">
                    <a:schemeClr val="bg1"/>
                  </a:glow>
                </a:effectLst>
                <a:ea typeface="Microsoft YaHei" panose="020B0503020204020204" charset="-122"/>
              </a:rPr>
              <a:t>Sanny</a:t>
            </a:r>
            <a:r>
              <a:rPr lang="en-US" sz="3600" b="1" dirty="0">
                <a:solidFill>
                  <a:schemeClr val="tx2">
                    <a:lumMod val="50000"/>
                  </a:schemeClr>
                </a:solidFill>
                <a:effectLst>
                  <a:glow rad="101600">
                    <a:schemeClr val="bg1"/>
                  </a:glow>
                </a:effectLst>
                <a:ea typeface="Microsoft YaHei" panose="020B0503020204020204" charset="-122"/>
              </a:rPr>
              <a:t>, for nine months of ministry among the refugees in Southeast Asia. This month, the camp for refugee secondary school students, which </a:t>
            </a:r>
            <a:r>
              <a:rPr lang="en-US" sz="3600" b="1" dirty="0" err="1">
                <a:solidFill>
                  <a:schemeClr val="tx2">
                    <a:lumMod val="50000"/>
                  </a:schemeClr>
                </a:solidFill>
                <a:effectLst>
                  <a:glow rad="101600">
                    <a:schemeClr val="bg1"/>
                  </a:glow>
                </a:effectLst>
                <a:ea typeface="Microsoft YaHei" panose="020B0503020204020204" charset="-122"/>
              </a:rPr>
              <a:t>Sanny</a:t>
            </a:r>
            <a:r>
              <a:rPr lang="en-US" sz="3600" b="1" dirty="0">
                <a:solidFill>
                  <a:schemeClr val="tx2">
                    <a:lumMod val="50000"/>
                  </a:schemeClr>
                </a:solidFill>
                <a:effectLst>
                  <a:glow rad="101600">
                    <a:schemeClr val="bg1"/>
                  </a:glow>
                </a:effectLst>
                <a:ea typeface="Microsoft YaHei" panose="020B0503020204020204" charset="-122"/>
              </a:rPr>
              <a:t> is responsible for organizing, went smoothly. We ask the Holy Spirit to keep the seeds of the Word sown at the camp in the </a:t>
            </a:r>
            <a:r>
              <a:rPr lang="en-US" sz="3600" b="1" dirty="0" smtClean="0">
                <a:solidFill>
                  <a:schemeClr val="tx2">
                    <a:lumMod val="50000"/>
                  </a:schemeClr>
                </a:solidFill>
                <a:effectLst>
                  <a:glow rad="101600">
                    <a:schemeClr val="bg1"/>
                  </a:glow>
                </a:effectLst>
                <a:ea typeface="Microsoft YaHei" panose="020B0503020204020204" charset="-122"/>
              </a:rPr>
              <a:t>hearts</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1/2</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2249561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rgbClr val="00CC99">
                <a:alpha val="62000"/>
              </a:srgbClr>
            </a:gs>
            <a:gs pos="81000">
              <a:schemeClr val="bg1"/>
            </a:gs>
            <a:gs pos="66000">
              <a:srgbClr val="00CC99">
                <a:alpha val="47000"/>
              </a:srgb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768936"/>
            <a:ext cx="8329432" cy="5645527"/>
          </a:xfrm>
          <a:solidFill>
            <a:srgbClr val="384C00">
              <a:alpha val="0"/>
            </a:srgbClr>
          </a:solidFill>
        </p:spPr>
        <p:txBody>
          <a:bodyPr>
            <a:noAutofit/>
          </a:bodyPr>
          <a:lstStyle/>
          <a:p>
            <a:pPr marL="0" indent="0">
              <a:lnSpc>
                <a:spcPts val="44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of all the young </a:t>
            </a:r>
            <a:r>
              <a:rPr lang="en-US" sz="3600" b="1" dirty="0" smtClean="0">
                <a:solidFill>
                  <a:schemeClr val="tx2">
                    <a:lumMod val="50000"/>
                  </a:schemeClr>
                </a:solidFill>
                <a:effectLst>
                  <a:glow rad="101600">
                    <a:schemeClr val="bg1"/>
                  </a:glow>
                </a:effectLst>
                <a:ea typeface="Microsoft YaHei" panose="020B0503020204020204" charset="-122"/>
              </a:rPr>
              <a:t>generation among the refugees. The truths about family, friendship and love are taught. We pray for mindset renewal and life transformation. May the Gospel of Christ Jesus illuminate these young refugees and bring them closer to the Kingdom of God, and even raise them up to become vessels of the Kingdom of God. In the name of our Lord Jesus Christ, Amen.</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2/2</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66829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71" r="12504"/>
          <a:stretch/>
        </p:blipFill>
        <p:spPr>
          <a:xfrm>
            <a:off x="0" y="0"/>
            <a:ext cx="9147066" cy="6858000"/>
          </a:xfrm>
          <a:prstGeom prst="rect">
            <a:avLst/>
          </a:prstGeom>
        </p:spPr>
      </p:pic>
    </p:spTree>
    <p:extLst>
      <p:ext uri="{BB962C8B-B14F-4D97-AF65-F5344CB8AC3E}">
        <p14:creationId xmlns:p14="http://schemas.microsoft.com/office/powerpoint/2010/main" val="937901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508" r="12542"/>
          <a:stretch/>
        </p:blipFill>
        <p:spPr>
          <a:xfrm>
            <a:off x="0" y="0"/>
            <a:ext cx="9144000" cy="6862652"/>
          </a:xfrm>
          <a:prstGeom prst="rect">
            <a:avLst/>
          </a:prstGeom>
        </p:spPr>
      </p:pic>
    </p:spTree>
    <p:extLst>
      <p:ext uri="{BB962C8B-B14F-4D97-AF65-F5344CB8AC3E}">
        <p14:creationId xmlns:p14="http://schemas.microsoft.com/office/powerpoint/2010/main" val="1694292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TotalTime>
  <Words>151</Words>
  <Application>Microsoft Office PowerPoint</Application>
  <PresentationFormat>On-screen Show (4:3)</PresentationFormat>
  <Paragraphs>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Microsoft YaHei</vt:lpstr>
      <vt:lpstr>Arial</vt:lpstr>
      <vt:lpstr>Calibri</vt:lpstr>
      <vt:lpstr>2_Office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39</cp:revision>
  <dcterms:created xsi:type="dcterms:W3CDTF">2023-06-27T03:11:32Z</dcterms:created>
  <dcterms:modified xsi:type="dcterms:W3CDTF">2024-09-17T04:00:00Z</dcterms:modified>
</cp:coreProperties>
</file>