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rgbClr val="00CC99">
                <a:alpha val="62000"/>
              </a:srgbClr>
            </a:gs>
            <a:gs pos="81000">
              <a:schemeClr val="bg1"/>
            </a:gs>
            <a:gs pos="66000">
              <a:srgbClr val="00CC99">
                <a:alpha val="47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31763"/>
            <a:ext cx="805887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父上帝，感谢祢力上加力给慧桦宣教士，在东南亚难民中服事九个月了。这个月，她负责筹备的难民中学生营会顺利进行。恳求圣灵保守营会所撒下的道种，关于亲情、友情和爱情的真理，能改变难民年轻的一代。愿基督耶稣的福音光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照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2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rgbClr val="00CC99">
                <a:alpha val="62000"/>
              </a:srgbClr>
            </a:gs>
            <a:gs pos="81000">
              <a:schemeClr val="bg1"/>
            </a:gs>
            <a:gs pos="66000">
              <a:srgbClr val="00CC99">
                <a:alpha val="47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31763"/>
            <a:ext cx="805887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些年轻难民，更靠近神的国度，甚至兴起成为神国的器皿。天父啊，慧桦宣教士在砂拉越的家人需要祢的看顾，未信主的能进一步明白福音，已信主的能有丰盛的生命。奉主耶稣基督的名，阿们。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7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9" r="12444"/>
          <a:stretch/>
        </p:blipFill>
        <p:spPr>
          <a:xfrm>
            <a:off x="0" y="0"/>
            <a:ext cx="9152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62" r="12463"/>
          <a:stretch/>
        </p:blipFill>
        <p:spPr>
          <a:xfrm>
            <a:off x="0" y="0"/>
            <a:ext cx="9153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313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202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2024-09-17T03:57:20Z</dcterms:modified>
</cp:coreProperties>
</file>