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6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74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0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8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88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15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20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61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14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38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17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63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04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rgbClr val="00CC99">
                <a:alpha val="62000"/>
              </a:srgbClr>
            </a:gs>
            <a:gs pos="81000">
              <a:schemeClr val="bg1"/>
            </a:gs>
            <a:gs pos="66000">
              <a:srgbClr val="00CC99">
                <a:alpha val="47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6" y="762163"/>
            <a:ext cx="8245590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Allah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Bapa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terima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kasih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atas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kekuatan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-Mu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telah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menjaga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misionari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Sanny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selama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sembilan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bulan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pelayanannya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antara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para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pelarian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Asia Tenggara.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Bulan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ini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pelajar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pelarian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peringkat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sekolah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menengah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sudah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dijalankan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berdoa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agar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Roh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Kudus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memelihara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benih-benih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Firman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telah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ditaburkan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kem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2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64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rgbClr val="00CC99">
                <a:alpha val="62000"/>
              </a:srgbClr>
            </a:gs>
            <a:gs pos="81000">
              <a:schemeClr val="bg1"/>
            </a:gs>
            <a:gs pos="66000">
              <a:srgbClr val="00CC99">
                <a:alpha val="47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6" y="762163"/>
            <a:ext cx="8245590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tersebut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khususnya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kebenaran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tentang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keluarga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persahabatan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kasih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Semoga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semua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kebenaran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ini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mengubah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fikiran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hidup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generasi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muda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antara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para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pelarian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Injil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Kristus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Yesus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terus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menerangi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mereka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membawa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mereka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lebih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dekat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kepada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Kerajaan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Allah.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nama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Yesus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Kristus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Amin.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2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34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45" r="12478"/>
          <a:stretch/>
        </p:blipFill>
        <p:spPr>
          <a:xfrm>
            <a:off x="0" y="0"/>
            <a:ext cx="91533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4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66" r="12490"/>
          <a:stretch/>
        </p:blipFill>
        <p:spPr>
          <a:xfrm>
            <a:off x="0" y="0"/>
            <a:ext cx="9149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0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</TotalTime>
  <Words>111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Microsoft YaHei</vt:lpstr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38</cp:revision>
  <dcterms:created xsi:type="dcterms:W3CDTF">2023-06-27T03:11:32Z</dcterms:created>
  <dcterms:modified xsi:type="dcterms:W3CDTF">2024-09-17T04:02:10Z</dcterms:modified>
</cp:coreProperties>
</file>