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CC"/>
            </a:gs>
            <a:gs pos="56000">
              <a:schemeClr val="tx2">
                <a:lumMod val="40000"/>
                <a:lumOff val="60000"/>
              </a:schemeClr>
            </a:gs>
            <a:gs pos="69000">
              <a:schemeClr val="tx2">
                <a:lumMod val="40000"/>
                <a:lumOff val="60000"/>
              </a:schemeClr>
            </a:gs>
            <a:gs pos="100000">
              <a:srgbClr val="FFFFCC"/>
            </a:gs>
            <a:gs pos="100000">
              <a:srgbClr val="1563FF"/>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Dear Father in heaven, missionaries have entered Japan to preach the Gospel in the 16th century, but today the number of Christians in Japan has not exceeded 2 percent out of a population of over 120 million people. We call on the Holy Spirit to fill the Japanese church so as to break through all the barriers for the </a:t>
            </a:r>
            <a:r>
              <a:rPr lang="en-US" sz="3600" b="1" dirty="0" smtClean="0">
                <a:solidFill>
                  <a:schemeClr val="tx2">
                    <a:lumMod val="50000"/>
                  </a:schemeClr>
                </a:solidFill>
                <a:effectLst>
                  <a:glow rad="101600">
                    <a:schemeClr val="bg1"/>
                  </a:glow>
                </a:effectLst>
                <a:ea typeface="Microsoft YaHei" panose="020B0503020204020204" charset="-122"/>
              </a:rPr>
              <a:t>expansion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4187978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CC"/>
            </a:gs>
            <a:gs pos="56000">
              <a:schemeClr val="tx2">
                <a:lumMod val="40000"/>
                <a:lumOff val="60000"/>
              </a:schemeClr>
            </a:gs>
            <a:gs pos="69000">
              <a:schemeClr val="tx2">
                <a:lumMod val="40000"/>
                <a:lumOff val="60000"/>
              </a:schemeClr>
            </a:gs>
            <a:gs pos="100000">
              <a:srgbClr val="FFFFCC"/>
            </a:gs>
            <a:gs pos="100000">
              <a:srgbClr val="1563FF"/>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15581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of </a:t>
            </a:r>
            <a:r>
              <a:rPr lang="en-US" sz="3600" b="1" dirty="0">
                <a:solidFill>
                  <a:schemeClr val="tx2">
                    <a:lumMod val="50000"/>
                  </a:schemeClr>
                </a:solidFill>
                <a:effectLst>
                  <a:glow rad="101600">
                    <a:schemeClr val="bg1"/>
                  </a:glow>
                </a:effectLst>
                <a:ea typeface="Microsoft YaHei" panose="020B0503020204020204" charset="-122"/>
              </a:rPr>
              <a:t>God's Kingdom. We ask, O God, for Your grace to keep our missionary, Kathy, in Osaka, Japan, that she would be healed of her asthma and thyroid problems and be able to sleep well at night. The church she pastors has many elderly people who live alone. May God's peace fill them and God use them to be powerful </a:t>
            </a:r>
            <a:r>
              <a:rPr lang="en-US" sz="3600" b="1" dirty="0" smtClean="0">
                <a:solidFill>
                  <a:schemeClr val="tx2">
                    <a:lumMod val="50000"/>
                  </a:schemeClr>
                </a:solidFill>
                <a:effectLst>
                  <a:glow rad="101600">
                    <a:schemeClr val="bg1"/>
                  </a:glow>
                </a:effectLst>
                <a:ea typeface="Microsoft YaHei" panose="020B0503020204020204" charset="-122"/>
              </a:rPr>
              <a:t>witnesses</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459168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CC"/>
            </a:gs>
            <a:gs pos="56000">
              <a:schemeClr val="tx2">
                <a:lumMod val="40000"/>
                <a:lumOff val="60000"/>
              </a:schemeClr>
            </a:gs>
            <a:gs pos="69000">
              <a:schemeClr val="tx2">
                <a:lumMod val="40000"/>
                <a:lumOff val="60000"/>
              </a:schemeClr>
            </a:gs>
            <a:gs pos="100000">
              <a:srgbClr val="FFFFCC"/>
            </a:gs>
            <a:gs pos="100000">
              <a:srgbClr val="1563FF"/>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20211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of </a:t>
            </a:r>
            <a:r>
              <a:rPr lang="en-US" sz="3600" b="1" dirty="0" smtClean="0">
                <a:solidFill>
                  <a:schemeClr val="tx2">
                    <a:lumMod val="50000"/>
                  </a:schemeClr>
                </a:solidFill>
                <a:effectLst>
                  <a:glow rad="101600">
                    <a:schemeClr val="bg1"/>
                  </a:glow>
                </a:effectLst>
                <a:ea typeface="Microsoft YaHei" panose="020B0503020204020204" charset="-122"/>
              </a:rPr>
              <a:t>the Gospel</a:t>
            </a:r>
            <a:r>
              <a:rPr lang="en-US" sz="3600" b="1" dirty="0">
                <a:solidFill>
                  <a:schemeClr val="tx2">
                    <a:lumMod val="50000"/>
                  </a:schemeClr>
                </a:solidFill>
                <a:effectLst>
                  <a:glow rad="101600">
                    <a:schemeClr val="bg1"/>
                  </a:glow>
                </a:effectLst>
                <a:ea typeface="Microsoft YaHei" panose="020B0503020204020204" charset="-122"/>
              </a:rPr>
              <a:t>. Kathy is also involved in the church's internet evangelism ministry. May the Holy Spirit give her and her team the creativity to spread the Gospel of Christ and the truth of the Bible to all corners of Japan through the internet.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957714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67" r="12434"/>
          <a:stretch/>
        </p:blipFill>
        <p:spPr>
          <a:xfrm>
            <a:off x="0" y="0"/>
            <a:ext cx="9156290" cy="6858000"/>
          </a:xfrm>
          <a:prstGeom prst="rect">
            <a:avLst/>
          </a:prstGeom>
        </p:spPr>
      </p:pic>
    </p:spTree>
    <p:extLst>
      <p:ext uri="{BB962C8B-B14F-4D97-AF65-F5344CB8AC3E}">
        <p14:creationId xmlns:p14="http://schemas.microsoft.com/office/powerpoint/2010/main" val="3416094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00" r="12500"/>
          <a:stretch/>
        </p:blipFill>
        <p:spPr>
          <a:xfrm>
            <a:off x="-1" y="0"/>
            <a:ext cx="9144001" cy="6858000"/>
          </a:xfrm>
          <a:prstGeom prst="rect">
            <a:avLst/>
          </a:prstGeom>
        </p:spPr>
      </p:pic>
    </p:spTree>
    <p:extLst>
      <p:ext uri="{BB962C8B-B14F-4D97-AF65-F5344CB8AC3E}">
        <p14:creationId xmlns:p14="http://schemas.microsoft.com/office/powerpoint/2010/main" val="192880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54" r="12451"/>
          <a:stretch/>
        </p:blipFill>
        <p:spPr>
          <a:xfrm>
            <a:off x="-1" y="0"/>
            <a:ext cx="9155597" cy="6858000"/>
          </a:xfrm>
          <a:prstGeom prst="rect">
            <a:avLst/>
          </a:prstGeom>
        </p:spPr>
      </p:pic>
    </p:spTree>
    <p:extLst>
      <p:ext uri="{BB962C8B-B14F-4D97-AF65-F5344CB8AC3E}">
        <p14:creationId xmlns:p14="http://schemas.microsoft.com/office/powerpoint/2010/main" val="3622530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200</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2024-09-11T01:12:30Z</dcterms:modified>
</cp:coreProperties>
</file>