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749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284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880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6158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20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61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141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384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17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63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C12A672-F013-43E1-8938-EB0F912EF20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9/11/2024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BA665C6-EACC-4232-BA64-940A52A98B9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4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6000">
              <a:schemeClr val="tx2">
                <a:lumMod val="40000"/>
                <a:lumOff val="60000"/>
              </a:schemeClr>
            </a:gs>
            <a:gs pos="69000">
              <a:schemeClr val="tx2">
                <a:lumMod val="40000"/>
                <a:lumOff val="60000"/>
              </a:schemeClr>
            </a:gs>
            <a:gs pos="100000">
              <a:srgbClr val="FFFFCC"/>
            </a:gs>
            <a:gs pos="100000">
              <a:srgbClr val="1563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31763"/>
            <a:ext cx="805887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天父上帝，宣教士在十六世纪已经进入日本传福音，但今天日本超过一亿的人口中，基督徒人数还未突破两巴仙。我们呼求圣灵充满日本教会，冲破各样拦阻，扩张上帝的国度。求天父保守在日本大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阪的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谢欣瑜宣教士，医治她的哮喘病和</a:t>
            </a: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甲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状腺问题，晚上能有美好的睡眠。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1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865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CC"/>
            </a:gs>
            <a:gs pos="56000">
              <a:schemeClr val="tx2">
                <a:lumMod val="40000"/>
                <a:lumOff val="60000"/>
              </a:schemeClr>
            </a:gs>
            <a:gs pos="69000">
              <a:schemeClr val="tx2">
                <a:lumMod val="40000"/>
                <a:lumOff val="60000"/>
              </a:schemeClr>
            </a:gs>
            <a:gs pos="100000">
              <a:srgbClr val="FFFFCC"/>
            </a:gs>
            <a:gs pos="100000">
              <a:srgbClr val="1563FF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962" y="831763"/>
            <a:ext cx="8058879" cy="5645527"/>
          </a:xfrm>
          <a:solidFill>
            <a:srgbClr val="384C00">
              <a:alpha val="0"/>
            </a:srgbClr>
          </a:solidFill>
        </p:spPr>
        <p:txBody>
          <a:bodyPr>
            <a:noAutofit/>
          </a:bodyPr>
          <a:lstStyle/>
          <a:p>
            <a:pPr marL="0" indent="0" algn="just">
              <a:lnSpc>
                <a:spcPts val="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000" b="1" cap="all" dirty="0" smtClean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她</a:t>
            </a:r>
            <a:r>
              <a:rPr lang="zh-CN" altLang="en-US" sz="4000" b="1" cap="all" dirty="0">
                <a:effectLst>
                  <a:glow rad="101600">
                    <a:prstClr val="white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所牧养的教会有许多独居长辈，求天父眷顾他们平安，使用他们成为福音有力的见证人。欣瑜宣教士也参与教会的网络福音事工，求圣灵赐她和团队有创意，将基督福音和圣经真理，借网络传到日本各个角落。奉主耶稣基督的名，阿们。</a:t>
            </a:r>
            <a:endParaRPr lang="zh-CN" altLang="en-US" sz="4000" b="1" cap="all" dirty="0">
              <a:effectLst>
                <a:glow rad="101600">
                  <a:prstClr val="white"/>
                </a:glow>
              </a:effectLst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0" y="192001"/>
            <a:ext cx="91440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01600">
                    <a:prstClr val="white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宣教关怀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01600">
                  <a:prstClr val="white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29108" y="6097741"/>
            <a:ext cx="947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 b="1">
                <a:solidFill>
                  <a:srgbClr val="7030A0"/>
                </a:solidFill>
                <a:effectLst>
                  <a:glow rad="88900">
                    <a:prstClr val="white"/>
                  </a:glow>
                </a:effectLst>
                <a:ea typeface="Microsoft YaHei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2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Calibri" panose="020F0502020204030204"/>
                <a:ea typeface="Microsoft YaHei" panose="020B0503020204020204" charset="-122"/>
                <a:cs typeface="+mn-cs"/>
              </a:rPr>
              <a:t>/2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88900">
                  <a:prstClr val="white"/>
                </a:glow>
              </a:effectLst>
              <a:uLnTx/>
              <a:uFillTx/>
              <a:latin typeface="Calibri" panose="020F0502020204030204"/>
              <a:ea typeface="Microsoft YaHei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30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95" r="12530"/>
          <a:stretch/>
        </p:blipFill>
        <p:spPr>
          <a:xfrm>
            <a:off x="0" y="0"/>
            <a:ext cx="9140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84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2488" r="12487"/>
          <a:stretch/>
        </p:blipFill>
        <p:spPr>
          <a:xfrm>
            <a:off x="0" y="0"/>
            <a:ext cx="91470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72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179</TotalTime>
  <Words>235</Words>
  <Application>Microsoft Office PowerPoint</Application>
  <PresentationFormat>On-screen Show (4:3)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Microsoft YaHei</vt:lpstr>
      <vt:lpstr>Arial</vt:lpstr>
      <vt:lpstr>Calibri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38</cp:revision>
  <dcterms:created xsi:type="dcterms:W3CDTF">2023-06-27T03:11:32Z</dcterms:created>
  <dcterms:modified xsi:type="dcterms:W3CDTF">2024-09-11T01:09:42Z</dcterms:modified>
</cp:coreProperties>
</file>