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6000">
              <a:schemeClr val="tx2">
                <a:lumMod val="40000"/>
                <a:lumOff val="60000"/>
              </a:schemeClr>
            </a:gs>
            <a:gs pos="69000">
              <a:schemeClr val="tx2">
                <a:lumMod val="40000"/>
                <a:lumOff val="60000"/>
              </a:schemeClr>
            </a:gs>
            <a:gs pos="100000">
              <a:srgbClr val="FFFFCC"/>
            </a:gs>
            <a:gs pos="100000">
              <a:srgbClr val="1563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abad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ke-16,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tetapi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jumlah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Kristian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belum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melebihi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2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peratus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populasi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120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mengatasi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halangan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perluasan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Allah.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6000">
              <a:schemeClr val="tx2">
                <a:lumMod val="40000"/>
                <a:lumOff val="60000"/>
              </a:schemeClr>
            </a:gs>
            <a:gs pos="69000">
              <a:schemeClr val="tx2">
                <a:lumMod val="40000"/>
                <a:lumOff val="60000"/>
              </a:schemeClr>
            </a:gs>
            <a:gs pos="100000">
              <a:srgbClr val="FFFFCC"/>
            </a:gs>
            <a:gs pos="100000">
              <a:srgbClr val="1563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memelihara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 Kathy di Osaka,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disembuhkan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penyakit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asma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tiroidnya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tidur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nyenyak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waktu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terlibat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internet.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kreativiti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6000">
              <a:schemeClr val="tx2">
                <a:lumMod val="40000"/>
                <a:lumOff val="60000"/>
              </a:schemeClr>
            </a:gs>
            <a:gs pos="69000">
              <a:schemeClr val="tx2">
                <a:lumMod val="40000"/>
                <a:lumOff val="60000"/>
              </a:schemeClr>
            </a:gs>
            <a:gs pos="100000">
              <a:srgbClr val="FFFFCC"/>
            </a:gs>
            <a:gs pos="100000">
              <a:srgbClr val="1563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pasukannya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menyebarkan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kebenaran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Alkitab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seluruh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sudut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internet.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95" r="12530"/>
          <a:stretch/>
        </p:blipFill>
        <p:spPr>
          <a:xfrm>
            <a:off x="0" y="0"/>
            <a:ext cx="9153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33" r="12366"/>
          <a:stretch/>
        </p:blipFill>
        <p:spPr>
          <a:xfrm>
            <a:off x="-1" y="0"/>
            <a:ext cx="916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1" r="12405"/>
          <a:stretch/>
        </p:blipFill>
        <p:spPr>
          <a:xfrm>
            <a:off x="0" y="0"/>
            <a:ext cx="915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132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2024-09-11T01:14:55Z</dcterms:modified>
</cp:coreProperties>
</file>