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5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rgbClr val="00A400">
                <a:alpha val="20000"/>
              </a:srgbClr>
            </a:gs>
            <a:gs pos="24000">
              <a:srgbClr val="FFFFCC">
                <a:alpha val="80000"/>
                <a:lumMod val="68000"/>
                <a:lumOff val="32000"/>
              </a:srgbClr>
            </a:gs>
            <a:gs pos="100000">
              <a:srgbClr val="FFFFCC"/>
            </a:gs>
            <a:gs pos="81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849961"/>
            <a:ext cx="8329432"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Heavenly Father, we give thanks for brother Kong </a:t>
            </a:r>
            <a:r>
              <a:rPr lang="en-US" sz="3600" b="1" dirty="0" err="1">
                <a:solidFill>
                  <a:schemeClr val="tx2">
                    <a:lumMod val="50000"/>
                  </a:schemeClr>
                </a:solidFill>
                <a:effectLst>
                  <a:glow rad="101600">
                    <a:schemeClr val="bg1"/>
                  </a:glow>
                </a:effectLst>
                <a:ea typeface="Microsoft YaHei" panose="020B0503020204020204" charset="-122"/>
              </a:rPr>
              <a:t>Kee</a:t>
            </a:r>
            <a:r>
              <a:rPr lang="en-US" sz="3600" b="1" dirty="0">
                <a:solidFill>
                  <a:schemeClr val="tx2">
                    <a:lumMod val="50000"/>
                  </a:schemeClr>
                </a:solidFill>
                <a:effectLst>
                  <a:glow rad="101600">
                    <a:schemeClr val="bg1"/>
                  </a:glow>
                </a:effectLst>
                <a:ea typeface="Microsoft YaHei" panose="020B0503020204020204" charset="-122"/>
              </a:rPr>
              <a:t> Lin and Ting Hua. You have given them profession, </a:t>
            </a:r>
            <a:r>
              <a:rPr lang="en-US" sz="3600" b="1" dirty="0" err="1">
                <a:solidFill>
                  <a:schemeClr val="tx2">
                    <a:lumMod val="50000"/>
                  </a:schemeClr>
                </a:solidFill>
                <a:effectLst>
                  <a:glow rad="101600">
                    <a:schemeClr val="bg1"/>
                  </a:glow>
                </a:effectLst>
                <a:ea typeface="Microsoft YaHei" panose="020B0503020204020204" charset="-122"/>
              </a:rPr>
              <a:t>Kee</a:t>
            </a:r>
            <a:r>
              <a:rPr lang="en-US" sz="3600" b="1" dirty="0">
                <a:solidFill>
                  <a:schemeClr val="tx2">
                    <a:lumMod val="50000"/>
                  </a:schemeClr>
                </a:solidFill>
                <a:effectLst>
                  <a:glow rad="101600">
                    <a:schemeClr val="bg1"/>
                  </a:glow>
                </a:effectLst>
                <a:ea typeface="Microsoft YaHei" panose="020B0503020204020204" charset="-122"/>
              </a:rPr>
              <a:t> Lin in computer technology and Ting Hua as a pharmacist. We rejoice that they are willing to set aside six weeks in September and October, going for a short-term missions trip to the mountainous region </a:t>
            </a:r>
            <a:r>
              <a:rPr lang="en-US" sz="3600" b="1" dirty="0" smtClean="0">
                <a:solidFill>
                  <a:schemeClr val="tx2">
                    <a:lumMod val="50000"/>
                  </a:schemeClr>
                </a:solidFill>
                <a:effectLst>
                  <a:glow rad="101600">
                    <a:schemeClr val="bg1"/>
                  </a:glow>
                </a:effectLst>
                <a:ea typeface="Microsoft YaHei" panose="020B0503020204020204" charset="-122"/>
              </a:rPr>
              <a:t>of</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1392048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rgbClr val="00A400">
                <a:alpha val="20000"/>
              </a:srgbClr>
            </a:gs>
            <a:gs pos="24000">
              <a:srgbClr val="FFFFCC">
                <a:alpha val="80000"/>
                <a:lumMod val="68000"/>
                <a:lumOff val="32000"/>
              </a:srgbClr>
            </a:gs>
            <a:gs pos="100000">
              <a:srgbClr val="FFFFCC"/>
            </a:gs>
            <a:gs pos="81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849961"/>
            <a:ext cx="8329432"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Chiang </a:t>
            </a:r>
            <a:r>
              <a:rPr lang="en-US" sz="3600" b="1" dirty="0">
                <a:solidFill>
                  <a:schemeClr val="tx2">
                    <a:lumMod val="50000"/>
                  </a:schemeClr>
                </a:solidFill>
                <a:effectLst>
                  <a:glow rad="101600">
                    <a:schemeClr val="bg1"/>
                  </a:glow>
                </a:effectLst>
                <a:ea typeface="Microsoft YaHei" panose="020B0503020204020204" charset="-122"/>
              </a:rPr>
              <a:t>Rai, Thailand, which is the gateway to the Golden Triangle, the border between Myanmar, Thailand and Laos. We ask the Holy Spirit to fill them, so that they will soon adapt to the environment of the missions field, and that they will bring the light and Word of Christ to the local people. May our Father send Your </a:t>
            </a:r>
            <a:r>
              <a:rPr lang="en-US" sz="3600" b="1" dirty="0" smtClean="0">
                <a:solidFill>
                  <a:schemeClr val="tx2">
                    <a:lumMod val="50000"/>
                  </a:schemeClr>
                </a:solidFill>
                <a:effectLst>
                  <a:glow rad="101600">
                    <a:schemeClr val="bg1"/>
                  </a:glow>
                </a:effectLst>
                <a:ea typeface="Microsoft YaHei" panose="020B0503020204020204" charset="-122"/>
              </a:rPr>
              <a:t>angels</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357510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rgbClr val="00A400">
                <a:alpha val="20000"/>
              </a:srgbClr>
            </a:gs>
            <a:gs pos="24000">
              <a:srgbClr val="FFFFCC">
                <a:alpha val="80000"/>
                <a:lumMod val="68000"/>
                <a:lumOff val="32000"/>
              </a:srgbClr>
            </a:gs>
            <a:gs pos="100000">
              <a:srgbClr val="FFFFCC"/>
            </a:gs>
            <a:gs pos="81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350" y="849961"/>
            <a:ext cx="8329432"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to </a:t>
            </a:r>
            <a:r>
              <a:rPr lang="en-US" sz="3600" b="1" dirty="0">
                <a:solidFill>
                  <a:schemeClr val="tx2">
                    <a:lumMod val="50000"/>
                  </a:schemeClr>
                </a:solidFill>
                <a:effectLst>
                  <a:glow rad="101600">
                    <a:schemeClr val="bg1"/>
                  </a:glow>
                </a:effectLst>
                <a:ea typeface="Microsoft YaHei" panose="020B0503020204020204" charset="-122"/>
              </a:rPr>
              <a:t>protect them at all times, so that they would fight the good fight and their works have a far-reaching spiritual impact. In the name of our Lord Jesus Christ, Amen.</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3/3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800594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20" r="12453"/>
          <a:stretch/>
        </p:blipFill>
        <p:spPr>
          <a:xfrm>
            <a:off x="0" y="0"/>
            <a:ext cx="9159390" cy="6858000"/>
          </a:xfrm>
          <a:prstGeom prst="rect">
            <a:avLst/>
          </a:prstGeom>
        </p:spPr>
      </p:pic>
    </p:spTree>
    <p:extLst>
      <p:ext uri="{BB962C8B-B14F-4D97-AF65-F5344CB8AC3E}">
        <p14:creationId xmlns:p14="http://schemas.microsoft.com/office/powerpoint/2010/main" val="1044142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508" r="12542"/>
          <a:stretch/>
        </p:blipFill>
        <p:spPr>
          <a:xfrm>
            <a:off x="0" y="-1"/>
            <a:ext cx="9144000" cy="6862651"/>
          </a:xfrm>
          <a:prstGeom prst="rect">
            <a:avLst/>
          </a:prstGeom>
        </p:spPr>
      </p:pic>
    </p:spTree>
    <p:extLst>
      <p:ext uri="{BB962C8B-B14F-4D97-AF65-F5344CB8AC3E}">
        <p14:creationId xmlns:p14="http://schemas.microsoft.com/office/powerpoint/2010/main" val="2499495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21" r="12454"/>
          <a:stretch/>
        </p:blipFill>
        <p:spPr>
          <a:xfrm>
            <a:off x="-1" y="0"/>
            <a:ext cx="9159265" cy="6858000"/>
          </a:xfrm>
          <a:prstGeom prst="rect">
            <a:avLst/>
          </a:prstGeom>
        </p:spPr>
      </p:pic>
    </p:spTree>
    <p:extLst>
      <p:ext uri="{BB962C8B-B14F-4D97-AF65-F5344CB8AC3E}">
        <p14:creationId xmlns:p14="http://schemas.microsoft.com/office/powerpoint/2010/main" val="3089778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TotalTime>
  <Words>172</Words>
  <Application>Microsoft Office PowerPoint</Application>
  <PresentationFormat>On-screen Show (4:3)</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Microsoft YaHei</vt:lpstr>
      <vt:lpstr>Arial</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39</cp:revision>
  <dcterms:created xsi:type="dcterms:W3CDTF">2023-06-27T03:11:32Z</dcterms:created>
  <dcterms:modified xsi:type="dcterms:W3CDTF">2024-09-03T08:31:19Z</dcterms:modified>
</cp:coreProperties>
</file>