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A400">
                <a:alpha val="20000"/>
              </a:srgbClr>
            </a:gs>
            <a:gs pos="24000">
              <a:srgbClr val="FFFFCC">
                <a:alpha val="80000"/>
                <a:lumMod val="68000"/>
                <a:lumOff val="32000"/>
              </a:srgbClr>
            </a:gs>
            <a:gs pos="100000">
              <a:srgbClr val="FFFFCC"/>
            </a:gs>
            <a:gs pos="8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30" y="831763"/>
            <a:ext cx="8264324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5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父上帝，我们为江啓麟弟兄和陈华弟兄感恩。祢赐给他们美好的专业，啓麟弟兄是电脑科技专业，陈华弟兄则是药剂师。他们乐意为天国奉献六个星期，在九月和十月，到泰国清莱的山区短宣，那是通往金三角，就是缅甸、泰国、老挝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边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境的门户。求圣灵充满他们，早日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9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A400">
                <a:alpha val="20000"/>
              </a:srgbClr>
            </a:gs>
            <a:gs pos="24000">
              <a:srgbClr val="FFFFCC">
                <a:alpha val="80000"/>
                <a:lumMod val="68000"/>
                <a:lumOff val="32000"/>
              </a:srgbClr>
            </a:gs>
            <a:gs pos="100000">
              <a:srgbClr val="FFFFCC"/>
            </a:gs>
            <a:gs pos="8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30" y="831763"/>
            <a:ext cx="8264324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5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熟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悉宣教工场的环境，并与当地传道人有良好的配搭，能给当地人带来基督的光和道。也求天父派天使天军时时护佑他们，能打完美好的仗，产生深远的属灵影响。求天父从砂拉越华人年议会，兴起更多宣教士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6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9" r="12443"/>
          <a:stretch/>
        </p:blipFill>
        <p:spPr>
          <a:xfrm>
            <a:off x="-1" y="0"/>
            <a:ext cx="915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0" r="12450"/>
          <a:stretch/>
        </p:blipFill>
        <p:spPr>
          <a:xfrm>
            <a:off x="-1" y="0"/>
            <a:ext cx="9156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235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2023-06-27T03:11:32Z</dcterms:created>
  <dcterms:modified xsi:type="dcterms:W3CDTF">2024-09-03T08:28:29Z</dcterms:modified>
</cp:coreProperties>
</file>