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A400">
                <a:alpha val="20000"/>
              </a:srgbClr>
            </a:gs>
            <a:gs pos="24000">
              <a:srgbClr val="FFFFCC">
                <a:alpha val="80000"/>
                <a:lumMod val="68000"/>
                <a:lumOff val="32000"/>
              </a:srgbClr>
            </a:gs>
            <a:gs pos="100000">
              <a:srgbClr val="FFFFCC"/>
            </a:gs>
            <a:gs pos="8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2455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Surgawi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bersyukur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saudara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Kong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Lin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saudara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Ting Hua.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Engkau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memberkati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profession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luar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biasa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Lin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bidang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teknologi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komputer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Ting Hua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sebagai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seorang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ahli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farmasi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berdua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sudi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mengorbankan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enam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minggu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bulan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September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A400">
                <a:alpha val="20000"/>
              </a:srgbClr>
            </a:gs>
            <a:gs pos="24000">
              <a:srgbClr val="FFFFCC">
                <a:alpha val="80000"/>
                <a:lumMod val="68000"/>
                <a:lumOff val="32000"/>
              </a:srgbClr>
            </a:gs>
            <a:gs pos="100000">
              <a:srgbClr val="FFFFCC"/>
            </a:gs>
            <a:gs pos="8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2455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Oktober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Kerajaan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melakukan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kerja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jangka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pendek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daerah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pergunungan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Chiang Rai, Thailand.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Itu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merupakan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pintu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gerbang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menuju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Segitiga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Emas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perbatasan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antara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Myanmar, Thailand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Laos.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memenuhi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cepat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menyesuaikan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8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A400">
                <a:alpha val="20000"/>
              </a:srgbClr>
            </a:gs>
            <a:gs pos="24000">
              <a:srgbClr val="FFFFCC">
                <a:alpha val="80000"/>
                <a:lumMod val="68000"/>
                <a:lumOff val="32000"/>
              </a:srgbClr>
            </a:gs>
            <a:gs pos="100000">
              <a:srgbClr val="FFFFCC"/>
            </a:gs>
            <a:gs pos="8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2455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ladang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membawa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terang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Firman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kepada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masyarakat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tempatan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juga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mengutus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malaikat-malaikat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melindungi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setiap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saat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sehingga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balik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Sarawak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selamatnya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8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12" r="12514"/>
          <a:stretch/>
        </p:blipFill>
        <p:spPr>
          <a:xfrm>
            <a:off x="0" y="0"/>
            <a:ext cx="9144000" cy="68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21" r="12453"/>
          <a:stretch/>
        </p:blipFill>
        <p:spPr>
          <a:xfrm>
            <a:off x="0" y="0"/>
            <a:ext cx="9147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388" r="12388"/>
          <a:stretch/>
        </p:blipFill>
        <p:spPr>
          <a:xfrm>
            <a:off x="0" y="0"/>
            <a:ext cx="9171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152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2023-06-27T03:11:32Z</dcterms:created>
  <dcterms:modified xsi:type="dcterms:W3CDTF">2024-09-03T08:38:22Z</dcterms:modified>
</cp:coreProperties>
</file>