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0" d="100"/>
          <a:sy n="80" d="100"/>
        </p:scale>
        <p:origin x="16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7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10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92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788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15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20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161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14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938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17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63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8/27/2024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0495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1000">
              <a:schemeClr val="accent5">
                <a:lumMod val="20000"/>
                <a:lumOff val="80000"/>
              </a:schemeClr>
            </a:gs>
            <a:gs pos="50000">
              <a:schemeClr val="accent5">
                <a:lumMod val="0"/>
                <a:lumOff val="100000"/>
              </a:schemeClr>
            </a:gs>
            <a:gs pos="76000">
              <a:schemeClr val="accent1">
                <a:lumMod val="40000"/>
                <a:lumOff val="60000"/>
              </a:schemeClr>
            </a:gs>
            <a:gs pos="100000">
              <a:schemeClr val="accent5">
                <a:lumMod val="83000"/>
                <a:lumOff val="17000"/>
              </a:schemeClr>
            </a:gs>
          </a:gsLst>
          <a:lin ang="27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0" y="849961"/>
            <a:ext cx="8139899"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Gracious God, thank You for opening the door for our missionary Ung Sing </a:t>
            </a:r>
            <a:r>
              <a:rPr lang="en-US" sz="3600" b="1" dirty="0" err="1">
                <a:solidFill>
                  <a:schemeClr val="tx2">
                    <a:lumMod val="50000"/>
                  </a:schemeClr>
                </a:solidFill>
                <a:effectLst>
                  <a:glow rad="101600">
                    <a:schemeClr val="bg1"/>
                  </a:glow>
                </a:effectLst>
                <a:ea typeface="Microsoft YaHei" panose="020B0503020204020204" charset="-122"/>
              </a:rPr>
              <a:t>Ngiik</a:t>
            </a:r>
            <a:r>
              <a:rPr lang="en-US" sz="3600" b="1" dirty="0">
                <a:solidFill>
                  <a:schemeClr val="tx2">
                    <a:lumMod val="50000"/>
                  </a:schemeClr>
                </a:solidFill>
                <a:effectLst>
                  <a:glow rad="101600">
                    <a:schemeClr val="bg1"/>
                  </a:glow>
                </a:effectLst>
                <a:ea typeface="Microsoft YaHei" panose="020B0503020204020204" charset="-122"/>
              </a:rPr>
              <a:t> to continue her ministry in Indonesia. She finally got her visa for another one year and will depart for the missions field in Kalimantan in early September. We ask God to bless her and grant her a </a:t>
            </a:r>
            <a:r>
              <a:rPr lang="en-US" sz="3600" b="1" dirty="0" smtClean="0">
                <a:solidFill>
                  <a:schemeClr val="tx2">
                    <a:lumMod val="50000"/>
                  </a:schemeClr>
                </a:solidFill>
                <a:effectLst>
                  <a:glow rad="101600">
                    <a:schemeClr val="bg1"/>
                  </a:glow>
                </a:effectLst>
                <a:ea typeface="Microsoft YaHei" panose="020B0503020204020204" charset="-122"/>
              </a:rPr>
              <a:t>smooth</a:t>
            </a:r>
            <a:r>
              <a:rPr lang="en-US" sz="3600" b="1" dirty="0">
                <a:solidFill>
                  <a:schemeClr val="tx2">
                    <a:lumMod val="50000"/>
                  </a:schemeClr>
                </a:solidFill>
                <a:effectLst>
                  <a:glow rad="101600">
                    <a:schemeClr val="bg1"/>
                  </a:glow>
                </a:effectLst>
                <a:ea typeface="Microsoft YaHei" panose="020B0503020204020204" charset="-122"/>
              </a:rPr>
              <a:t> entry into the country. May the Holy </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8286354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31000">
              <a:schemeClr val="accent5">
                <a:lumMod val="20000"/>
                <a:lumOff val="80000"/>
              </a:schemeClr>
            </a:gs>
            <a:gs pos="50000">
              <a:schemeClr val="accent5">
                <a:lumMod val="0"/>
                <a:lumOff val="100000"/>
              </a:schemeClr>
            </a:gs>
            <a:gs pos="76000">
              <a:schemeClr val="accent1">
                <a:lumMod val="40000"/>
                <a:lumOff val="60000"/>
              </a:schemeClr>
            </a:gs>
            <a:gs pos="100000">
              <a:schemeClr val="accent5">
                <a:lumMod val="83000"/>
                <a:lumOff val="17000"/>
              </a:schemeClr>
            </a:gs>
          </a:gsLst>
          <a:lin ang="27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48350" y="849961"/>
            <a:ext cx="8139899"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Spirit </a:t>
            </a:r>
            <a:r>
              <a:rPr lang="en-US" sz="3600" b="1" dirty="0">
                <a:solidFill>
                  <a:schemeClr val="tx2">
                    <a:lumMod val="50000"/>
                  </a:schemeClr>
                </a:solidFill>
                <a:effectLst>
                  <a:glow rad="101600">
                    <a:schemeClr val="bg1"/>
                  </a:glow>
                </a:effectLst>
                <a:ea typeface="Microsoft YaHei" panose="020B0503020204020204" charset="-122"/>
              </a:rPr>
              <a:t>fill Sing </a:t>
            </a:r>
            <a:r>
              <a:rPr lang="en-US" sz="3600" b="1" dirty="0" err="1">
                <a:solidFill>
                  <a:schemeClr val="tx2">
                    <a:lumMod val="50000"/>
                  </a:schemeClr>
                </a:solidFill>
                <a:effectLst>
                  <a:glow rad="101600">
                    <a:schemeClr val="bg1"/>
                  </a:glow>
                </a:effectLst>
                <a:ea typeface="Microsoft YaHei" panose="020B0503020204020204" charset="-122"/>
              </a:rPr>
              <a:t>Ngiik</a:t>
            </a:r>
            <a:r>
              <a:rPr lang="en-US" sz="3600" b="1" dirty="0">
                <a:solidFill>
                  <a:schemeClr val="tx2">
                    <a:lumMod val="50000"/>
                  </a:schemeClr>
                </a:solidFill>
                <a:effectLst>
                  <a:glow rad="101600">
                    <a:schemeClr val="bg1"/>
                  </a:glow>
                </a:effectLst>
                <a:ea typeface="Microsoft YaHei" panose="020B0503020204020204" charset="-122"/>
              </a:rPr>
              <a:t> to always trust, always hope and always persevere. In the new year, she may work diligently and creatively to shepherd the believers in Indonesia, educate the children and preach to the people in her community. In the name of our Lord Jesus Christ, Amen.</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175838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41" r="12441"/>
          <a:stretch/>
        </p:blipFill>
        <p:spPr>
          <a:xfrm>
            <a:off x="0" y="0"/>
            <a:ext cx="9158389" cy="6858000"/>
          </a:xfrm>
          <a:prstGeom prst="rect">
            <a:avLst/>
          </a:prstGeom>
        </p:spPr>
      </p:pic>
    </p:spTree>
    <p:extLst>
      <p:ext uri="{BB962C8B-B14F-4D97-AF65-F5344CB8AC3E}">
        <p14:creationId xmlns:p14="http://schemas.microsoft.com/office/powerpoint/2010/main" val="1436875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45" r="12377"/>
          <a:stretch/>
        </p:blipFill>
        <p:spPr>
          <a:xfrm>
            <a:off x="0" y="0"/>
            <a:ext cx="9165764" cy="6858000"/>
          </a:xfrm>
          <a:prstGeom prst="rect">
            <a:avLst/>
          </a:prstGeom>
        </p:spPr>
      </p:pic>
    </p:spTree>
    <p:extLst>
      <p:ext uri="{BB962C8B-B14F-4D97-AF65-F5344CB8AC3E}">
        <p14:creationId xmlns:p14="http://schemas.microsoft.com/office/powerpoint/2010/main" val="1334090322"/>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202</TotalTime>
  <Words>124</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Microsoft YaHei</vt:lpstr>
      <vt:lpstr>Arial</vt:lpstr>
      <vt:lpstr>Calibri</vt:lpstr>
      <vt:lpstr>2_Office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39</cp:revision>
  <dcterms:created xsi:type="dcterms:W3CDTF">2023-06-27T03:11:32Z</dcterms:created>
  <dcterms:modified xsi:type="dcterms:W3CDTF">2024-08-27T01:51:14Z</dcterms:modified>
</cp:coreProperties>
</file>