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chemeClr val="accent5">
                <a:lumMod val="20000"/>
                <a:lumOff val="80000"/>
              </a:schemeClr>
            </a:gs>
            <a:gs pos="50000">
              <a:schemeClr val="accent5">
                <a:lumMod val="0"/>
                <a:lumOff val="100000"/>
              </a:schemeClr>
            </a:gs>
            <a:gs pos="76000">
              <a:schemeClr val="accent1">
                <a:lumMod val="40000"/>
                <a:lumOff val="60000"/>
              </a:schemeClr>
            </a:gs>
            <a:gs pos="100000">
              <a:schemeClr val="accent5">
                <a:lumMod val="83000"/>
                <a:lumOff val="17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630" y="831763"/>
            <a:ext cx="8264324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5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天父上帝，感谢祢为翁新玉宣教士打开传道的门，她终于拿到新一年的签证，在九月初回去印尼西加继续事奉。恳求天父保佑她，入境顺利。圣灵恩膏翁新玉宣教士，凡事相信，凡事盼望，凡事忍耐。她在新的一年里，殷勤又有创意地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在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8658" y="6172908"/>
            <a:ext cx="1053296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941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1000">
              <a:schemeClr val="accent5">
                <a:lumMod val="20000"/>
                <a:lumOff val="80000"/>
              </a:schemeClr>
            </a:gs>
            <a:gs pos="50000">
              <a:schemeClr val="accent5">
                <a:lumMod val="0"/>
                <a:lumOff val="100000"/>
              </a:schemeClr>
            </a:gs>
            <a:gs pos="76000">
              <a:schemeClr val="accent1">
                <a:lumMod val="40000"/>
                <a:lumOff val="60000"/>
              </a:schemeClr>
            </a:gs>
            <a:gs pos="100000">
              <a:schemeClr val="accent5">
                <a:lumMod val="83000"/>
                <a:lumOff val="17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630" y="831763"/>
            <a:ext cx="8264324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5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西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加牧养信徒、教育儿童、向印尼民众布道。求天父赐给她刚强的灵和活泼的灵命，借着她的恩赐，能培育印尼教会未来的仆人领铀。奉主耶稣基督的名，阿们。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8658" y="6172908"/>
            <a:ext cx="1053296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989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87" r="12384"/>
          <a:stretch/>
        </p:blipFill>
        <p:spPr>
          <a:xfrm>
            <a:off x="0" y="0"/>
            <a:ext cx="915970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14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56" r="12454"/>
          <a:stretch/>
        </p:blipFill>
        <p:spPr>
          <a:xfrm>
            <a:off x="0" y="0"/>
            <a:ext cx="91427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46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185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38</cp:revision>
  <dcterms:created xsi:type="dcterms:W3CDTF">2023-06-27T03:11:32Z</dcterms:created>
  <dcterms:modified xsi:type="dcterms:W3CDTF">2024-08-27T01:48:49Z</dcterms:modified>
</cp:coreProperties>
</file>