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chemeClr val="accent5">
                <a:lumMod val="20000"/>
                <a:lumOff val="80000"/>
              </a:schemeClr>
            </a:gs>
            <a:gs pos="50000">
              <a:schemeClr val="accent5">
                <a:lumMod val="0"/>
                <a:lumOff val="100000"/>
              </a:schemeClr>
            </a:gs>
            <a:gs pos="76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83000"/>
                <a:lumOff val="17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pintu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Ung Sing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Ngiik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melanjutkan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Indonesia.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berjaya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visa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kelancaran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Kalimantan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awal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September.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01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chemeClr val="accent5">
                <a:lumMod val="20000"/>
                <a:lumOff val="80000"/>
              </a:schemeClr>
            </a:gs>
            <a:gs pos="50000">
              <a:schemeClr val="accent5">
                <a:lumMod val="0"/>
                <a:lumOff val="100000"/>
              </a:schemeClr>
            </a:gs>
            <a:gs pos="76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83000"/>
                <a:lumOff val="17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Ngiik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sesuatu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mengharapkan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sesuatu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sabar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menanggung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sesuatu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tekun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mendidik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berkhutbah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1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34" r="12364"/>
          <a:stretch/>
        </p:blipFill>
        <p:spPr>
          <a:xfrm>
            <a:off x="0" y="0"/>
            <a:ext cx="9156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8" r="12441"/>
          <a:stretch/>
        </p:blipFill>
        <p:spPr>
          <a:xfrm>
            <a:off x="0" y="0"/>
            <a:ext cx="9150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0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116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2024-08-27T02:05:09Z</dcterms:modified>
</cp:coreProperties>
</file>