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chemeClr val="accent1">
                <a:lumMod val="5000"/>
                <a:lumOff val="95000"/>
              </a:schemeClr>
            </a:gs>
            <a:gs pos="77000">
              <a:schemeClr val="accent1">
                <a:lumMod val="30000"/>
                <a:lumOff val="70000"/>
              </a:schemeClr>
            </a:gs>
            <a:gs pos="51000">
              <a:schemeClr val="accent5">
                <a:lumMod val="20000"/>
                <a:lumOff val="80000"/>
              </a:schemeClr>
            </a:gs>
            <a:gs pos="100000">
              <a:srgbClr val="CCCCFF">
                <a:lumMod val="62000"/>
                <a:lumOff val="38000"/>
              </a:srgbClr>
            </a:gs>
            <a:gs pos="0">
              <a:srgbClr val="B3A2C7">
                <a:lumMod val="64000"/>
                <a:lumOff val="36000"/>
              </a:srgb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056" y="831763"/>
            <a:ext cx="8275898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施恩给印度支那的晓薇宣教士，在八月开始的新学期里，共有五十个学生报名初级汉语课程。求圣灵光照晓薇宣教士和她的助教，能编写高水平的教材和教学活动，激发学生们学习汉语的兴趣。求天父也看顾小孩读书会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61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chemeClr val="accent1">
                <a:lumMod val="5000"/>
                <a:lumOff val="95000"/>
              </a:schemeClr>
            </a:gs>
            <a:gs pos="77000">
              <a:schemeClr val="accent1">
                <a:lumMod val="30000"/>
                <a:lumOff val="70000"/>
              </a:schemeClr>
            </a:gs>
            <a:gs pos="51000">
              <a:schemeClr val="accent5">
                <a:lumMod val="20000"/>
                <a:lumOff val="80000"/>
              </a:schemeClr>
            </a:gs>
            <a:gs pos="100000">
              <a:srgbClr val="CCCCFF">
                <a:lumMod val="62000"/>
                <a:lumOff val="38000"/>
              </a:srgbClr>
            </a:gs>
            <a:gs pos="0">
              <a:srgbClr val="B3A2C7">
                <a:lumMod val="64000"/>
                <a:lumOff val="36000"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141" y="831763"/>
            <a:ext cx="822381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九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个小老师，能在四个地点建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立福音的桥梁，用本土语言、英语和汉语，教导圣经故事。晓薇宣教士的妈妈在七月因肺部感染细菌而入院，求耶和华拉法完全医治她，身心痊愈。奉主耶稣基督的名，阿们。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19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50" r="12450"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07" r="12441"/>
          <a:stretch/>
        </p:blipFill>
        <p:spPr>
          <a:xfrm>
            <a:off x="0" y="0"/>
            <a:ext cx="9162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3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205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2024-08-20T03:26:12Z</dcterms:modified>
</cp:coreProperties>
</file>