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000">
              <a:schemeClr val="accent1">
                <a:lumMod val="5000"/>
                <a:lumOff val="95000"/>
              </a:schemeClr>
            </a:gs>
            <a:gs pos="77000">
              <a:schemeClr val="accent1">
                <a:lumMod val="30000"/>
                <a:lumOff val="70000"/>
              </a:schemeClr>
            </a:gs>
            <a:gs pos="51000">
              <a:schemeClr val="accent5">
                <a:lumMod val="20000"/>
                <a:lumOff val="80000"/>
              </a:schemeClr>
            </a:gs>
            <a:gs pos="100000">
              <a:srgbClr val="CCCCFF">
                <a:lumMod val="62000"/>
                <a:lumOff val="38000"/>
              </a:srgbClr>
            </a:gs>
            <a:gs pos="0">
              <a:srgbClr val="B3A2C7">
                <a:lumMod val="64000"/>
                <a:lumOff val="36000"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6" y="762163"/>
            <a:ext cx="81645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atas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kurnia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Joanne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Indocina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di mana 50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mendaftar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kursus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Mandarin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semester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bermula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Ogos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hikmat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Joanne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apabila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cuba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menyediakan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yang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259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000">
              <a:schemeClr val="accent1">
                <a:lumMod val="5000"/>
                <a:lumOff val="95000"/>
              </a:schemeClr>
            </a:gs>
            <a:gs pos="77000">
              <a:schemeClr val="accent1">
                <a:lumMod val="30000"/>
                <a:lumOff val="70000"/>
              </a:schemeClr>
            </a:gs>
            <a:gs pos="51000">
              <a:schemeClr val="accent5">
                <a:lumMod val="20000"/>
                <a:lumOff val="80000"/>
              </a:schemeClr>
            </a:gs>
            <a:gs pos="100000">
              <a:srgbClr val="CCCCFF">
                <a:lumMod val="62000"/>
                <a:lumOff val="38000"/>
              </a:srgbClr>
            </a:gs>
            <a:gs pos="0">
              <a:srgbClr val="B3A2C7">
                <a:lumMod val="64000"/>
                <a:lumOff val="36000"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6" y="762163"/>
            <a:ext cx="81645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berkualiti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tinggi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kegiatan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kreatif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menarik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minat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Mandarin.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sembilan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guru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Kelub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Buku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Kanak-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membangunkan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jambatan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empat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cerita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Alkitab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Inggeris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Mandarin.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anugerah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penyembuhan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53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000">
              <a:schemeClr val="accent1">
                <a:lumMod val="5000"/>
                <a:lumOff val="95000"/>
              </a:schemeClr>
            </a:gs>
            <a:gs pos="77000">
              <a:schemeClr val="accent1">
                <a:lumMod val="30000"/>
                <a:lumOff val="70000"/>
              </a:schemeClr>
            </a:gs>
            <a:gs pos="51000">
              <a:schemeClr val="accent5">
                <a:lumMod val="20000"/>
                <a:lumOff val="80000"/>
              </a:schemeClr>
            </a:gs>
            <a:gs pos="100000">
              <a:srgbClr val="CCCCFF">
                <a:lumMod val="62000"/>
                <a:lumOff val="38000"/>
              </a:srgbClr>
            </a:gs>
            <a:gs pos="0">
              <a:srgbClr val="B3A2C7">
                <a:lumMod val="64000"/>
                <a:lumOff val="36000"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6" y="762163"/>
            <a:ext cx="81645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daripada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Yahweh Rapha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ibu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Joanne,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dirawat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hospital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Julai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kerana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infeksi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bakteria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paru-parunya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365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37" r="12537"/>
          <a:stretch/>
        </p:blipFill>
        <p:spPr>
          <a:xfrm>
            <a:off x="0" y="0"/>
            <a:ext cx="9144000" cy="686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87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61" r="12447"/>
          <a:stretch/>
        </p:blipFill>
        <p:spPr>
          <a:xfrm>
            <a:off x="0" y="0"/>
            <a:ext cx="91552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937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71" r="12429"/>
          <a:stretch/>
        </p:blipFill>
        <p:spPr>
          <a:xfrm>
            <a:off x="0" y="0"/>
            <a:ext cx="91562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36149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143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39</cp:revision>
  <dcterms:created xsi:type="dcterms:W3CDTF">2023-06-27T03:11:32Z</dcterms:created>
  <dcterms:modified xsi:type="dcterms:W3CDTF">2024-08-20T03:51:04Z</dcterms:modified>
</cp:coreProperties>
</file>