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30000"/>
                <a:lumOff val="7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100000">
              <a:srgbClr val="CCCCFF">
                <a:lumMod val="62000"/>
                <a:lumOff val="38000"/>
              </a:srgbClr>
            </a:gs>
            <a:gs pos="0">
              <a:srgbClr val="B3A2C7">
                <a:lumMod val="64000"/>
                <a:lumOff val="36000"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Indocina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di mana 50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semester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Ogos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cuba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5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30000"/>
                <a:lumOff val="7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100000">
              <a:srgbClr val="CCCCFF">
                <a:lumMod val="62000"/>
                <a:lumOff val="38000"/>
              </a:srgbClr>
            </a:gs>
            <a:gs pos="0">
              <a:srgbClr val="B3A2C7">
                <a:lumMod val="64000"/>
                <a:lumOff val="36000"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berkualiti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tinggi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kegiatan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sembilan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Kanak-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membangunkan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anugerah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penyembuhan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3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30000"/>
                <a:lumOff val="7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100000">
              <a:srgbClr val="CCCCFF">
                <a:lumMod val="62000"/>
                <a:lumOff val="38000"/>
              </a:srgbClr>
            </a:gs>
            <a:gs pos="0">
              <a:srgbClr val="B3A2C7">
                <a:lumMod val="64000"/>
                <a:lumOff val="36000"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Yahweh Rapha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hospital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infeksi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bakteria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paru-parunya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6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7" r="12537"/>
          <a:stretch/>
        </p:blipFill>
        <p:spPr>
          <a:xfrm>
            <a:off x="0" y="0"/>
            <a:ext cx="9144000" cy="686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1" r="12447"/>
          <a:stretch/>
        </p:blipFill>
        <p:spPr>
          <a:xfrm>
            <a:off x="0" y="0"/>
            <a:ext cx="9155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3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429"/>
          <a:stretch/>
        </p:blipFill>
        <p:spPr>
          <a:xfrm>
            <a:off x="0" y="0"/>
            <a:ext cx="9156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6149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143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2023-06-27T03:11:32Z</dcterms:created>
  <dcterms:modified xsi:type="dcterms:W3CDTF">2024-08-20T03:51:04Z</dcterms:modified>
</cp:coreProperties>
</file>