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8/14/2024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F0000">
                <a:lumMod val="40000"/>
                <a:lumOff val="60000"/>
              </a:srgbClr>
            </a:gs>
            <a:gs pos="59000">
              <a:schemeClr val="accent6">
                <a:lumMod val="20000"/>
                <a:lumOff val="80000"/>
              </a:schemeClr>
            </a:gs>
            <a:gs pos="0">
              <a:srgbClr val="FFCC00">
                <a:lumMod val="49000"/>
                <a:lumOff val="51000"/>
              </a:srgb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177" y="831763"/>
            <a:ext cx="839164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38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感谢祢恩待美林宣教士，从五月尾回来砂拉越述职至今，到许多中英文教会分享宣教经历，激励许多人。我们为她曾牧养的一位缅甸难民佳儿感恩，她已被安置到澳洲。求天父帮助佳儿，适应澳洲生活，克服孤独，能够自律。我们祈祷，美林</a:t>
            </a:r>
            <a:r>
              <a:rPr lang="zh-CN" altLang="en-US" sz="38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宣教士撒在佳儿心里的福音种子，能化成重生的属灵经验。</a:t>
            </a:r>
            <a:endParaRPr lang="zh-CN" altLang="en-US" sz="38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98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F0000">
                <a:lumMod val="40000"/>
                <a:lumOff val="60000"/>
              </a:srgbClr>
            </a:gs>
            <a:gs pos="59000">
              <a:schemeClr val="accent6">
                <a:lumMod val="20000"/>
                <a:lumOff val="80000"/>
              </a:schemeClr>
            </a:gs>
            <a:gs pos="0">
              <a:srgbClr val="FFCC00">
                <a:lumMod val="49000"/>
                <a:lumOff val="51000"/>
              </a:srgb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177" y="831763"/>
            <a:ext cx="839164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38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佳儿在澳洲也能遇到爱她的基督徒和教会。愿圣灵充满美林，在八月底返回工作岗位之前，能完成所有报告。祝福美林从新出发，在第二期的四年事奉中，继续成为女生难民庇护所的天使，将主耶稣的盼望与医治，带给一个又一个曾被强暴、遗弃、虐待的孩子。奉主耶稣基督的名，阿们。</a:t>
            </a:r>
            <a:endParaRPr lang="zh-CN" altLang="en-US" sz="38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0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17" r="12483"/>
          <a:stretch/>
        </p:blipFill>
        <p:spPr>
          <a:xfrm>
            <a:off x="0" y="0"/>
            <a:ext cx="9144000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92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66" r="12428"/>
          <a:stretch/>
        </p:blipFill>
        <p:spPr>
          <a:xfrm>
            <a:off x="0" y="0"/>
            <a:ext cx="9144000" cy="684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8266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274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2024-08-14T02:16:20Z</dcterms:modified>
</cp:coreProperties>
</file>