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>
                <a:lumMod val="40000"/>
                <a:lumOff val="60000"/>
              </a:srgbClr>
            </a:gs>
            <a:gs pos="59000">
              <a:schemeClr val="accent6">
                <a:lumMod val="20000"/>
                <a:lumOff val="80000"/>
              </a:schemeClr>
            </a:gs>
            <a:gs pos="0">
              <a:srgbClr val="FFCC00">
                <a:lumMod val="49000"/>
                <a:lumOff val="51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Victoria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Sarawak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akhir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Mei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berkongsi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pengalaman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Cina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menginspirasikan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Zaza,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seorang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Burma yang Victoria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gembalakan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dihantar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Australia. Kami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>
                <a:lumMod val="40000"/>
                <a:lumOff val="60000"/>
              </a:srgbClr>
            </a:gs>
            <a:gs pos="59000">
              <a:schemeClr val="accent6">
                <a:lumMod val="20000"/>
                <a:lumOff val="80000"/>
              </a:schemeClr>
            </a:gs>
            <a:gs pos="0">
              <a:srgbClr val="FFCC00">
                <a:lumMod val="49000"/>
                <a:lumOff val="51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menolong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Zaza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menyesuai</a:t>
            </a:r>
            <a:r>
              <a:rPr lang="en-US" altLang="zh-CN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kehidupan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Australia,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mengatasi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rasa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keseorangan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mampu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melatih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disiplin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benih-benih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ditaburkan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Zaza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Victoria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berbuah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pengalaman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lahir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Zaza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bertemu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Kristian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>
                <a:lumMod val="40000"/>
                <a:lumOff val="60000"/>
              </a:srgbClr>
            </a:gs>
            <a:gs pos="59000">
              <a:schemeClr val="accent6">
                <a:lumMod val="20000"/>
                <a:lumOff val="80000"/>
              </a:schemeClr>
            </a:gs>
            <a:gs pos="0">
              <a:srgbClr val="FFCC00">
                <a:lumMod val="49000"/>
                <a:lumOff val="51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mengasihinya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Australia.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Semoga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Victoria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menyelesaikan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laporannya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sebelum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akhir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Ogos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Berkatilah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Victoria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memulakan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malaikat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Pusat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Penampungan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gadis-gadis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>
                <a:lumMod val="40000"/>
                <a:lumOff val="60000"/>
              </a:srgbClr>
            </a:gs>
            <a:gs pos="59000">
              <a:schemeClr val="accent6">
                <a:lumMod val="20000"/>
                <a:lumOff val="80000"/>
              </a:schemeClr>
            </a:gs>
            <a:gs pos="0">
              <a:srgbClr val="FFCC00">
                <a:lumMod val="49000"/>
                <a:lumOff val="51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perempuan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Victoria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penyembuhan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diperkosa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diabaikan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dianiaya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8" r="12388"/>
          <a:stretch/>
        </p:blipFill>
        <p:spPr>
          <a:xfrm>
            <a:off x="0" y="0"/>
            <a:ext cx="9162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07" r="12441"/>
          <a:stretch/>
        </p:blipFill>
        <p:spPr>
          <a:xfrm>
            <a:off x="0" y="0"/>
            <a:ext cx="916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0" r="12480"/>
          <a:stretch/>
        </p:blipFill>
        <p:spPr>
          <a:xfrm>
            <a:off x="-1" y="0"/>
            <a:ext cx="914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0" r="12343"/>
          <a:stretch/>
        </p:blipFill>
        <p:spPr>
          <a:xfrm>
            <a:off x="-1" y="0"/>
            <a:ext cx="9158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207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2024-08-14T02:43:01Z</dcterms:modified>
</cp:coreProperties>
</file>