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5000">
              <a:schemeClr val="bg2"/>
            </a:gs>
            <a:gs pos="80000">
              <a:schemeClr val="bg2">
                <a:lumMod val="90000"/>
              </a:schemeClr>
            </a:gs>
            <a:gs pos="100000">
              <a:schemeClr val="bg2">
                <a:lumMod val="50000"/>
              </a:schemeClr>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6" y="714095"/>
            <a:ext cx="84292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Dear Father God, thank You for leading UK's  Epsom Methodist Church, which is pastored by our missionary Rev. </a:t>
            </a:r>
            <a:r>
              <a:rPr lang="en-US" sz="3600" b="1" dirty="0" err="1">
                <a:solidFill>
                  <a:schemeClr val="tx2">
                    <a:lumMod val="50000"/>
                  </a:schemeClr>
                </a:solidFill>
                <a:effectLst>
                  <a:glow rad="101600">
                    <a:schemeClr val="bg1"/>
                  </a:glow>
                </a:effectLst>
                <a:ea typeface="Microsoft YaHei" panose="020B0503020204020204" charset="-122"/>
              </a:rPr>
              <a:t>Nguang</a:t>
            </a:r>
            <a:r>
              <a:rPr lang="en-US" sz="3600" b="1" dirty="0">
                <a:solidFill>
                  <a:schemeClr val="tx2">
                    <a:lumMod val="50000"/>
                  </a:schemeClr>
                </a:solidFill>
                <a:effectLst>
                  <a:glow rad="101600">
                    <a:schemeClr val="bg1"/>
                  </a:glow>
                </a:effectLst>
                <a:ea typeface="Microsoft YaHei" panose="020B0503020204020204" charset="-122"/>
              </a:rPr>
              <a:t> Ung Soon, to send a short-term missions team to Nepal to support the ministry of missionary Ting Yang. This year, Ting Yang is involved in teaching and training ministries in two Nepalese seminaries </a:t>
            </a:r>
            <a:r>
              <a:rPr lang="en-US" sz="3600" b="1" dirty="0" smtClean="0">
                <a:solidFill>
                  <a:schemeClr val="tx2">
                    <a:lumMod val="50000"/>
                  </a:schemeClr>
                </a:solidFill>
                <a:effectLst>
                  <a:glow rad="101600">
                    <a:schemeClr val="bg1"/>
                  </a:glow>
                </a:effectLst>
                <a:ea typeface="Microsoft YaHei" panose="020B0503020204020204" charset="-122"/>
              </a:rPr>
              <a:t>and</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54374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5000">
              <a:schemeClr val="bg2"/>
            </a:gs>
            <a:gs pos="80000">
              <a:schemeClr val="bg2">
                <a:lumMod val="90000"/>
              </a:schemeClr>
            </a:gs>
            <a:gs pos="100000">
              <a:schemeClr val="bg2">
                <a:lumMod val="50000"/>
              </a:schemeClr>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6" y="714095"/>
            <a:ext cx="8429266"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Nepali churches. Each semester, he has a new subject to teach. We ask the Holy Spirit </a:t>
            </a:r>
            <a:r>
              <a:rPr lang="en-US" sz="3600" b="1" dirty="0">
                <a:solidFill>
                  <a:schemeClr val="tx2">
                    <a:lumMod val="50000"/>
                  </a:schemeClr>
                </a:solidFill>
                <a:effectLst>
                  <a:glow rad="101600">
                    <a:schemeClr val="bg1"/>
                  </a:glow>
                </a:effectLst>
                <a:ea typeface="Microsoft YaHei" panose="020B0503020204020204" charset="-122"/>
              </a:rPr>
              <a:t>to fill him with wisdom and strength. The new subject he is teaching this semester is "Christian Apologetic". May the Holy Spirit guide him in his preparation, so that he will be able to equip the Nepali students to proclaim </a:t>
            </a:r>
            <a:r>
              <a:rPr lang="en-US" sz="3600" b="1" dirty="0" smtClean="0">
                <a:solidFill>
                  <a:schemeClr val="tx2">
                    <a:lumMod val="50000"/>
                  </a:schemeClr>
                </a:solidFill>
                <a:effectLst>
                  <a:glow rad="101600">
                    <a:schemeClr val="bg1"/>
                  </a:glow>
                </a:effectLst>
                <a:ea typeface="Microsoft YaHei" panose="020B0503020204020204" charset="-122"/>
              </a:rPr>
              <a:t>the</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74433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5000">
              <a:schemeClr val="bg2"/>
            </a:gs>
            <a:gs pos="80000">
              <a:schemeClr val="bg2">
                <a:lumMod val="90000"/>
              </a:schemeClr>
            </a:gs>
            <a:gs pos="100000">
              <a:schemeClr val="bg2">
                <a:lumMod val="50000"/>
              </a:schemeClr>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6" y="714095"/>
            <a:ext cx="8301945"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Gospel </a:t>
            </a:r>
            <a:r>
              <a:rPr lang="en-US" sz="3600" b="1" dirty="0">
                <a:solidFill>
                  <a:schemeClr val="tx2">
                    <a:lumMod val="50000"/>
                  </a:schemeClr>
                </a:solidFill>
                <a:effectLst>
                  <a:glow rad="101600">
                    <a:schemeClr val="bg1"/>
                  </a:glow>
                </a:effectLst>
                <a:ea typeface="Microsoft YaHei" panose="020B0503020204020204" charset="-122"/>
              </a:rPr>
              <a:t>effectively in their polytheistic society. We also ask our Heavenly Father to take care of and protect Ting Yang's parents in Sarawak. In the name of our Lord Jesus Christ, Amen.</a:t>
            </a: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923174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6" r="12479"/>
          <a:stretch/>
        </p:blipFill>
        <p:spPr>
          <a:xfrm>
            <a:off x="0" y="0"/>
            <a:ext cx="9153104" cy="6858000"/>
          </a:xfrm>
          <a:prstGeom prst="rect">
            <a:avLst/>
          </a:prstGeom>
        </p:spPr>
      </p:pic>
    </p:spTree>
    <p:extLst>
      <p:ext uri="{BB962C8B-B14F-4D97-AF65-F5344CB8AC3E}">
        <p14:creationId xmlns:p14="http://schemas.microsoft.com/office/powerpoint/2010/main" val="2863359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394" r="12427"/>
          <a:stretch/>
        </p:blipFill>
        <p:spPr>
          <a:xfrm>
            <a:off x="0" y="0"/>
            <a:ext cx="9165676" cy="6858000"/>
          </a:xfrm>
          <a:prstGeom prst="rect">
            <a:avLst/>
          </a:prstGeom>
        </p:spPr>
      </p:pic>
    </p:spTree>
    <p:extLst>
      <p:ext uri="{BB962C8B-B14F-4D97-AF65-F5344CB8AC3E}">
        <p14:creationId xmlns:p14="http://schemas.microsoft.com/office/powerpoint/2010/main" val="3369158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84" r="12416"/>
          <a:stretch/>
        </p:blipFill>
        <p:spPr>
          <a:xfrm>
            <a:off x="0" y="0"/>
            <a:ext cx="9156275" cy="6858000"/>
          </a:xfrm>
          <a:prstGeom prst="rect">
            <a:avLst/>
          </a:prstGeom>
        </p:spPr>
      </p:pic>
    </p:spTree>
    <p:extLst>
      <p:ext uri="{BB962C8B-B14F-4D97-AF65-F5344CB8AC3E}">
        <p14:creationId xmlns:p14="http://schemas.microsoft.com/office/powerpoint/2010/main" val="2502087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168</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Microsoft YaHei</vt:lpstr>
      <vt:lpstr>Arial</vt:lpstr>
      <vt:lpstr>Calibri</vt:lpstr>
      <vt:lpstr>2_Office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39</cp:revision>
  <dcterms:created xsi:type="dcterms:W3CDTF">2023-06-27T03:11:32Z</dcterms:created>
  <dcterms:modified xsi:type="dcterms:W3CDTF">2024-08-07T00:52:49Z</dcterms:modified>
</cp:coreProperties>
</file>