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bg2"/>
            </a:gs>
            <a:gs pos="80000">
              <a:schemeClr val="bg2">
                <a:lumMod val="90000"/>
              </a:schemeClr>
            </a:gs>
            <a:gs pos="100000">
              <a:schemeClr val="bg2">
                <a:lumMod val="5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19" y="831763"/>
            <a:ext cx="8337391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天父上帝，感谢祢带领英国宣教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士阮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文顺牧师所牧养的励德堂，派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短宣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队到尼泊尔支持陈阳宣教士的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事工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。陈阳今年投身于两间尼泊尔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神学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院的教课和培训事工，还有尼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泊尔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教会的植堂训练。每一个学期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，他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都有新的科目要教，求圣灵充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满他，日子如何，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4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bg2"/>
            </a:gs>
            <a:gs pos="80000">
              <a:schemeClr val="bg2">
                <a:lumMod val="90000"/>
              </a:schemeClr>
            </a:gs>
            <a:gs pos="100000">
              <a:schemeClr val="bg2">
                <a:lumMod val="5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19" y="831763"/>
            <a:ext cx="8337391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力量也如何。这学期，他要教的新科目是</a:t>
            </a:r>
            <a:r>
              <a:rPr lang="en-US" altLang="zh-CN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《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护教学</a:t>
            </a:r>
            <a:r>
              <a:rPr lang="en-US" altLang="zh-CN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，求圣灵引导他备课，能扎实地帮助尼泊尔神学生，在他们的多神信仰处境中宣扬基督的福音。也求天父施恩给陈阳在砂拉越的父母，坚固他们的信心，天天经历上帝的大能。奉主耶稣基督的名，阿们。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7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7" r="12486"/>
          <a:stretch/>
        </p:blipFill>
        <p:spPr>
          <a:xfrm>
            <a:off x="-1" y="0"/>
            <a:ext cx="91460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7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3" r="12517"/>
          <a:stretch/>
        </p:blipFill>
        <p:spPr>
          <a:xfrm>
            <a:off x="0" y="0"/>
            <a:ext cx="9160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74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234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2024-08-07T00:48:53Z</dcterms:modified>
</cp:coreProperties>
</file>