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bg2"/>
            </a:gs>
            <a:gs pos="80000">
              <a:schemeClr val="bg2">
                <a:lumMod val="90000"/>
              </a:schemeClr>
            </a:gs>
            <a:gs pos="100000">
              <a:schemeClr val="bg2">
                <a:lumMod val="50000"/>
              </a:schemeClr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96" y="762163"/>
            <a:ext cx="816456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Methodist Epsom,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digembalakan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kami Reverend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Nguang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Ung Soon,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pasukan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Nepal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menyokong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Ting Yang.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Ting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seminari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Nepal. 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539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bg2"/>
            </a:gs>
            <a:gs pos="80000">
              <a:schemeClr val="bg2">
                <a:lumMod val="90000"/>
              </a:schemeClr>
            </a:gs>
            <a:gs pos="100000">
              <a:schemeClr val="bg2">
                <a:lumMod val="50000"/>
              </a:schemeClr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96" y="762163"/>
            <a:ext cx="816456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Setiap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semester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memenuhinya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kekuatan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kebijaksanaan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Semester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Apologetik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Kristian.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menolongnya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persiapan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melengkapi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teologi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Nepal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memberitakan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515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bg2"/>
            </a:gs>
            <a:gs pos="80000">
              <a:schemeClr val="bg2">
                <a:lumMod val="90000"/>
              </a:schemeClr>
            </a:gs>
            <a:gs pos="100000">
              <a:schemeClr val="bg2">
                <a:lumMod val="50000"/>
              </a:schemeClr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96" y="762163"/>
            <a:ext cx="816456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konteks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agama Hindu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Buddha.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ibubapa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Ting Yang di Sarawak,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sihat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bersukacita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keselamatan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Amen.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006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3" r="12483"/>
          <a:stretch/>
        </p:blipFill>
        <p:spPr>
          <a:xfrm>
            <a:off x="0" y="0"/>
            <a:ext cx="91480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94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20" r="12453"/>
          <a:stretch/>
        </p:blipFill>
        <p:spPr>
          <a:xfrm>
            <a:off x="0" y="0"/>
            <a:ext cx="91593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0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9" r="12392"/>
          <a:stretch/>
        </p:blipFill>
        <p:spPr>
          <a:xfrm>
            <a:off x="-1" y="0"/>
            <a:ext cx="91622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69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141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2023-06-27T03:11:32Z</dcterms:created>
  <dcterms:modified xsi:type="dcterms:W3CDTF">2024-08-07T00:55:25Z</dcterms:modified>
</cp:coreProperties>
</file>