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15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274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10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928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7880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6158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420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161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914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9384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817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263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704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45000">
              <a:schemeClr val="bg2"/>
            </a:gs>
            <a:gs pos="80000">
              <a:schemeClr val="bg2">
                <a:lumMod val="90000"/>
              </a:schemeClr>
            </a:gs>
            <a:gs pos="100000">
              <a:schemeClr val="bg2">
                <a:lumMod val="50000"/>
              </a:schemeClr>
            </a:gs>
          </a:gsLst>
          <a:path path="rect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296" y="762163"/>
            <a:ext cx="8164568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Allah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Bapa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terima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kasih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memimpin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Gereja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Methodist Epsom,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digembalakan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oleh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kami Reverend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Nguang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Ung Soon, agar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mengutus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pasukan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jangka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pendek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Nepal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menyokong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pelayanan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Ting Yang.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Tahun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Ting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mengajar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dua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buah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seminari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Nepal. </a:t>
            </a: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539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45000">
              <a:schemeClr val="bg2"/>
            </a:gs>
            <a:gs pos="80000">
              <a:schemeClr val="bg2">
                <a:lumMod val="90000"/>
              </a:schemeClr>
            </a:gs>
            <a:gs pos="100000">
              <a:schemeClr val="bg2">
                <a:lumMod val="50000"/>
              </a:schemeClr>
            </a:gs>
          </a:gsLst>
          <a:path path="rect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296" y="762163"/>
            <a:ext cx="8164568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Setiap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semester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mengajar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mata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pelajaran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baru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Roh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memenuhinya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dengan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kekuatan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kebijaksanaan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Semester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mengajar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Apologetik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Kristian.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Semoga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Roh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menolongnya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buat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persiapan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supaya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dapat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melengkapi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para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pelajar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teologi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Nepal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memberitakan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Injil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515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45000">
              <a:schemeClr val="bg2"/>
            </a:gs>
            <a:gs pos="80000">
              <a:schemeClr val="bg2">
                <a:lumMod val="90000"/>
              </a:schemeClr>
            </a:gs>
            <a:gs pos="100000">
              <a:schemeClr val="bg2">
                <a:lumMod val="50000"/>
              </a:schemeClr>
            </a:gs>
          </a:gsLst>
          <a:path path="rect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296" y="762163"/>
            <a:ext cx="8164568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konteks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agama Hindu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Buddha.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juga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Bapa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Surgawi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menjaga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ibubapa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Ting Yang di Sarawak, agar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mereka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sihat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bersukacita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keselamatan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nama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Tuhan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Amen.</a:t>
            </a: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006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83" r="12483"/>
          <a:stretch/>
        </p:blipFill>
        <p:spPr>
          <a:xfrm>
            <a:off x="0" y="0"/>
            <a:ext cx="914804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94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20" r="12453"/>
          <a:stretch/>
        </p:blipFill>
        <p:spPr>
          <a:xfrm>
            <a:off x="0" y="0"/>
            <a:ext cx="915938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00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59" r="12392"/>
          <a:stretch/>
        </p:blipFill>
        <p:spPr>
          <a:xfrm>
            <a:off x="-1" y="0"/>
            <a:ext cx="916222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69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199</TotalTime>
  <Words>141</Words>
  <Application>Microsoft Office PowerPoint</Application>
  <PresentationFormat>On-screen Show (4:3)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Microsoft YaHei</vt:lpstr>
      <vt:lpstr>Arial</vt:lpstr>
      <vt:lpstr>Calibri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38</cp:revision>
  <dcterms:created xsi:type="dcterms:W3CDTF">2023-06-27T03:11:32Z</dcterms:created>
  <dcterms:modified xsi:type="dcterms:W3CDTF">2024-08-07T00:55:25Z</dcterms:modified>
</cp:coreProperties>
</file>