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9000">
              <a:schemeClr val="accent3">
                <a:lumMod val="60000"/>
                <a:lumOff val="40000"/>
              </a:schemeClr>
            </a:gs>
            <a:gs pos="46000">
              <a:schemeClr val="accent3">
                <a:lumMod val="40000"/>
                <a:lumOff val="60000"/>
              </a:schemeClr>
            </a:gs>
            <a:gs pos="94000">
              <a:schemeClr val="accent5">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429266"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Heavenly Father, thank You for lifting up Your face to our missionary couple in East Asia, that is Oreo and their son, blessing them with peace and anointing. Recently, two local people were baptized after one year of Bible study and are determined to follow the Lord Jesus. We pray that they will be filled with the Holy Spirit, know God's will with all their hearts, and </a:t>
            </a:r>
            <a:r>
              <a:rPr lang="en-US" sz="3600" b="1" dirty="0" smtClean="0">
                <a:solidFill>
                  <a:schemeClr val="tx2">
                    <a:lumMod val="50000"/>
                  </a:schemeClr>
                </a:solidFill>
                <a:effectLst>
                  <a:glow rad="101600">
                    <a:schemeClr val="bg1"/>
                  </a:glow>
                </a:effectLst>
                <a:ea typeface="Microsoft YaHei" panose="020B0503020204020204" charset="-122"/>
              </a:rPr>
              <a:t>glorify</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577711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9000">
              <a:schemeClr val="accent3">
                <a:lumMod val="60000"/>
                <a:lumOff val="40000"/>
              </a:schemeClr>
            </a:gs>
            <a:gs pos="46000">
              <a:schemeClr val="accent3">
                <a:lumMod val="40000"/>
                <a:lumOff val="60000"/>
              </a:schemeClr>
            </a:gs>
            <a:gs pos="94000">
              <a:schemeClr val="accent5">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429266"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God </a:t>
            </a:r>
            <a:r>
              <a:rPr lang="en-US" sz="3600" b="1" dirty="0">
                <a:solidFill>
                  <a:schemeClr val="tx2">
                    <a:lumMod val="50000"/>
                  </a:schemeClr>
                </a:solidFill>
                <a:effectLst>
                  <a:glow rad="101600">
                    <a:schemeClr val="bg1"/>
                  </a:glow>
                </a:effectLst>
                <a:ea typeface="Microsoft YaHei" panose="020B0503020204020204" charset="-122"/>
              </a:rPr>
              <a:t>in all they do. Also, we pray for the "Grace Group" led by the missionaries, that the group continues to grow and accompany patients from different parts of the country to experience healing and hope in Christ. May the Holy Spirit use the Grace Group to cultivate mission-minded disciples. We ask God to deliver our missionaries and local new believers </a:t>
            </a:r>
            <a:r>
              <a:rPr lang="en-US" sz="3600" b="1" dirty="0" smtClean="0">
                <a:solidFill>
                  <a:schemeClr val="tx2">
                    <a:lumMod val="50000"/>
                  </a:schemeClr>
                </a:solidFill>
                <a:effectLst>
                  <a:glow rad="101600">
                    <a:schemeClr val="bg1"/>
                  </a:glow>
                </a:effectLst>
                <a:ea typeface="Microsoft YaHei" panose="020B0503020204020204" charset="-122"/>
              </a:rPr>
              <a:t>from</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0754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9000">
              <a:schemeClr val="accent3">
                <a:lumMod val="60000"/>
                <a:lumOff val="40000"/>
              </a:schemeClr>
            </a:gs>
            <a:gs pos="46000">
              <a:schemeClr val="accent3">
                <a:lumMod val="40000"/>
                <a:lumOff val="60000"/>
              </a:schemeClr>
            </a:gs>
            <a:gs pos="94000">
              <a:schemeClr val="accent5">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325094"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the </a:t>
            </a:r>
            <a:r>
              <a:rPr lang="en-US" sz="3600" b="1" dirty="0">
                <a:solidFill>
                  <a:schemeClr val="tx2">
                    <a:lumMod val="50000"/>
                  </a:schemeClr>
                </a:solidFill>
                <a:effectLst>
                  <a:glow rad="101600">
                    <a:schemeClr val="bg1"/>
                  </a:glow>
                </a:effectLst>
                <a:ea typeface="Microsoft YaHei" panose="020B0503020204020204" charset="-122"/>
              </a:rPr>
              <a:t>attacks of the evil one. They will have peace that transcends all understanding in the midst of a tense political environment.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879390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96" r="12530"/>
          <a:stretch/>
        </p:blipFill>
        <p:spPr>
          <a:xfrm>
            <a:off x="0" y="0"/>
            <a:ext cx="9140878" cy="6858000"/>
          </a:xfrm>
          <a:prstGeom prst="rect">
            <a:avLst/>
          </a:prstGeom>
        </p:spPr>
      </p:pic>
    </p:spTree>
    <p:extLst>
      <p:ext uri="{BB962C8B-B14F-4D97-AF65-F5344CB8AC3E}">
        <p14:creationId xmlns:p14="http://schemas.microsoft.com/office/powerpoint/2010/main" val="1471441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11" r="12489"/>
          <a:stretch/>
        </p:blipFill>
        <p:spPr>
          <a:xfrm>
            <a:off x="0" y="0"/>
            <a:ext cx="9144000" cy="6858000"/>
          </a:xfrm>
          <a:prstGeom prst="rect">
            <a:avLst/>
          </a:prstGeom>
        </p:spPr>
      </p:pic>
    </p:spTree>
    <p:extLst>
      <p:ext uri="{BB962C8B-B14F-4D97-AF65-F5344CB8AC3E}">
        <p14:creationId xmlns:p14="http://schemas.microsoft.com/office/powerpoint/2010/main" val="8216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71" r="12504"/>
          <a:stretch/>
        </p:blipFill>
        <p:spPr>
          <a:xfrm>
            <a:off x="0" y="0"/>
            <a:ext cx="9147091" cy="6858000"/>
          </a:xfrm>
          <a:prstGeom prst="rect">
            <a:avLst/>
          </a:prstGeom>
        </p:spPr>
      </p:pic>
    </p:spTree>
    <p:extLst>
      <p:ext uri="{BB962C8B-B14F-4D97-AF65-F5344CB8AC3E}">
        <p14:creationId xmlns:p14="http://schemas.microsoft.com/office/powerpoint/2010/main" val="3340889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189</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cp:revision>
  <dcterms:created xsi:type="dcterms:W3CDTF">2023-06-27T03:11:32Z</dcterms:created>
  <dcterms:modified xsi:type="dcterms:W3CDTF">2024-07-30T02:59:23Z</dcterms:modified>
</cp:coreProperties>
</file>