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9000">
              <a:schemeClr val="accent3">
                <a:lumMod val="60000"/>
                <a:lumOff val="40000"/>
              </a:schemeClr>
            </a:gs>
            <a:gs pos="46000">
              <a:schemeClr val="accent3">
                <a:lumMod val="40000"/>
                <a:lumOff val="6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mengangkat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wajah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-Mu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Oreo,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serta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damai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sejahtera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Timur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Baru-baru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penduduk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dibaptis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selepas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Firman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dipenuhi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oleh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mengenali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kehendak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3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9000">
              <a:schemeClr val="accent3">
                <a:lumMod val="60000"/>
                <a:lumOff val="40000"/>
              </a:schemeClr>
            </a:gs>
            <a:gs pos="46000">
              <a:schemeClr val="accent3">
                <a:lumMod val="40000"/>
                <a:lumOff val="6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segenap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memuliakan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segala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lakukan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pengurapan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"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Kelompok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Anugerah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"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dipimpin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oleh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bertumbuh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menemani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pesakit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berlainan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mengalami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penyembuhan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harapan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kelompok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9000">
              <a:schemeClr val="accent3">
                <a:lumMod val="60000"/>
                <a:lumOff val="40000"/>
              </a:schemeClr>
            </a:gs>
            <a:gs pos="46000">
              <a:schemeClr val="accent3">
                <a:lumMod val="40000"/>
                <a:lumOff val="6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melatih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murid-murid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Bebaskanlah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serangan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Iblis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kedamaian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62" r="12563"/>
          <a:stretch/>
        </p:blipFill>
        <p:spPr>
          <a:xfrm>
            <a:off x="0" y="-1"/>
            <a:ext cx="9144000" cy="68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29" r="12309"/>
          <a:stretch/>
        </p:blipFill>
        <p:spPr>
          <a:xfrm>
            <a:off x="0" y="0"/>
            <a:ext cx="9175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89" r="12488"/>
          <a:stretch/>
        </p:blipFill>
        <p:spPr>
          <a:xfrm>
            <a:off x="0" y="0"/>
            <a:ext cx="9144000" cy="68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144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2023-06-27T03:11:32Z</dcterms:created>
  <dcterms:modified xsi:type="dcterms:W3CDTF">2024-07-30T03:17:00Z</dcterms:modified>
</cp:coreProperties>
</file>