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0" d="100"/>
          <a:sy n="80" d="100"/>
        </p:scale>
        <p:origin x="16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74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0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28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88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15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20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61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14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38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17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63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049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4000">
              <a:schemeClr val="accent2">
                <a:lumMod val="47000"/>
                <a:lumOff val="53000"/>
              </a:schemeClr>
            </a:gs>
            <a:gs pos="100000">
              <a:schemeClr val="accent2">
                <a:lumMod val="67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516" y="714095"/>
            <a:ext cx="8429266" cy="5645527"/>
          </a:xfrm>
          <a:solidFill>
            <a:srgbClr val="384C00">
              <a:alpha val="0"/>
            </a:srgbClr>
          </a:solidFill>
        </p:spPr>
        <p:txBody>
          <a:bodyPr>
            <a:noAutofit/>
          </a:bodyPr>
          <a:lstStyle/>
          <a:p>
            <a:pPr marL="0" indent="0">
              <a:lnSpc>
                <a:spcPts val="4400"/>
              </a:lnSpc>
              <a:spcBef>
                <a:spcPts val="0"/>
              </a:spcBef>
              <a:buNone/>
            </a:pPr>
            <a:r>
              <a:rPr lang="en-US" sz="3600" b="1" dirty="0">
                <a:solidFill>
                  <a:schemeClr val="tx2">
                    <a:lumMod val="50000"/>
                  </a:schemeClr>
                </a:solidFill>
                <a:effectLst>
                  <a:glow rad="101600">
                    <a:schemeClr val="bg1"/>
                  </a:glow>
                </a:effectLst>
                <a:ea typeface="Microsoft YaHei" panose="020B0503020204020204" charset="-122"/>
              </a:rPr>
              <a:t>Heavenly Father, this summer has been extremely hot in Japan, please take care of our five missionaries and their children in Japan that they may stay healthy and joyous. Recently, Reverend Timothy and his wife Belle in Kyoto received a letter from the </a:t>
            </a:r>
            <a:r>
              <a:rPr lang="en-US" sz="3600" b="1" dirty="0" err="1">
                <a:solidFill>
                  <a:schemeClr val="tx2">
                    <a:lumMod val="50000"/>
                  </a:schemeClr>
                </a:solidFill>
                <a:effectLst>
                  <a:glow rad="101600">
                    <a:schemeClr val="bg1"/>
                  </a:glow>
                </a:effectLst>
                <a:ea typeface="Microsoft YaHei" panose="020B0503020204020204" charset="-122"/>
              </a:rPr>
              <a:t>Kashimadai</a:t>
            </a:r>
            <a:r>
              <a:rPr lang="en-US" sz="3600" b="1" dirty="0">
                <a:solidFill>
                  <a:schemeClr val="tx2">
                    <a:lumMod val="50000"/>
                  </a:schemeClr>
                </a:solidFill>
                <a:effectLst>
                  <a:glow rad="101600">
                    <a:schemeClr val="bg1"/>
                  </a:glow>
                </a:effectLst>
                <a:ea typeface="Microsoft YaHei" panose="020B0503020204020204" charset="-122"/>
              </a:rPr>
              <a:t> Christian Church, saying that the local community is in a difficult situation with no pastor. We ask God to prepare a new generation </a:t>
            </a:r>
            <a:r>
              <a:rPr lang="en-US" sz="3600" b="1" dirty="0" smtClean="0">
                <a:solidFill>
                  <a:schemeClr val="tx2">
                    <a:lumMod val="50000"/>
                  </a:schemeClr>
                </a:solidFill>
                <a:effectLst>
                  <a:glow rad="101600">
                    <a:schemeClr val="bg1"/>
                  </a:glow>
                </a:effectLst>
                <a:ea typeface="Microsoft YaHei" panose="020B0503020204020204" charset="-122"/>
              </a:rPr>
              <a:t>of </a:t>
            </a:r>
            <a:r>
              <a:rPr lang="en-US" sz="3600" b="1" dirty="0">
                <a:solidFill>
                  <a:schemeClr val="tx2">
                    <a:lumMod val="50000"/>
                  </a:schemeClr>
                </a:solidFill>
                <a:effectLst>
                  <a:glow rad="101600">
                    <a:schemeClr val="bg1"/>
                  </a:glow>
                </a:effectLst>
                <a:ea typeface="Microsoft YaHei" panose="020B0503020204020204" charset="-122"/>
              </a:rPr>
              <a:t>pastors </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1/2</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1281744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4000">
              <a:schemeClr val="accent2">
                <a:lumMod val="47000"/>
                <a:lumOff val="53000"/>
              </a:schemeClr>
            </a:gs>
            <a:gs pos="100000">
              <a:schemeClr val="accent2">
                <a:lumMod val="67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516" y="714095"/>
            <a:ext cx="8429266" cy="5645527"/>
          </a:xfrm>
          <a:solidFill>
            <a:srgbClr val="384C00">
              <a:alpha val="0"/>
            </a:srgbClr>
          </a:solidFill>
        </p:spPr>
        <p:txBody>
          <a:bodyPr>
            <a:noAutofit/>
          </a:bodyPr>
          <a:lstStyle/>
          <a:p>
            <a:pPr marL="0" indent="0">
              <a:lnSpc>
                <a:spcPts val="4400"/>
              </a:lnSpc>
              <a:spcBef>
                <a:spcPts val="0"/>
              </a:spcBef>
              <a:buNone/>
            </a:pPr>
            <a:r>
              <a:rPr lang="en-US" sz="3600" b="1" dirty="0" smtClean="0">
                <a:solidFill>
                  <a:schemeClr val="tx2">
                    <a:lumMod val="50000"/>
                  </a:schemeClr>
                </a:solidFill>
                <a:effectLst>
                  <a:glow rad="101600">
                    <a:schemeClr val="bg1"/>
                  </a:glow>
                </a:effectLst>
                <a:ea typeface="Microsoft YaHei" panose="020B0503020204020204" charset="-122"/>
              </a:rPr>
              <a:t>for </a:t>
            </a:r>
            <a:r>
              <a:rPr lang="en-US" sz="3600" b="1" dirty="0">
                <a:solidFill>
                  <a:schemeClr val="tx2">
                    <a:lumMod val="50000"/>
                  </a:schemeClr>
                </a:solidFill>
                <a:effectLst>
                  <a:glow rad="101600">
                    <a:schemeClr val="bg1"/>
                  </a:glow>
                </a:effectLst>
                <a:ea typeface="Microsoft YaHei" panose="020B0503020204020204" charset="-122"/>
              </a:rPr>
              <a:t>the Japanese church so that Japanese people may become faithful disciples of Jesus. The TOMO Center, run by Timothy and Belle, just held a four-day English camp for children. Thank God that a short-term missions team from Sarawak has assisted the missionaries in designing the English camp and sowing the seeds of the Gospel in the hearts of the participants. In the name of our Lord Jesus Christ, Amen.</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2/2</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3173570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95" r="12429"/>
          <a:stretch/>
        </p:blipFill>
        <p:spPr>
          <a:xfrm>
            <a:off x="-1" y="0"/>
            <a:ext cx="9153141" cy="6858000"/>
          </a:xfrm>
          <a:prstGeom prst="rect">
            <a:avLst/>
          </a:prstGeom>
        </p:spPr>
      </p:pic>
    </p:spTree>
    <p:extLst>
      <p:ext uri="{BB962C8B-B14F-4D97-AF65-F5344CB8AC3E}">
        <p14:creationId xmlns:p14="http://schemas.microsoft.com/office/powerpoint/2010/main" val="3398404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08" r="12542"/>
          <a:stretch/>
        </p:blipFill>
        <p:spPr>
          <a:xfrm>
            <a:off x="0" y="0"/>
            <a:ext cx="9150100" cy="6858000"/>
          </a:xfrm>
          <a:prstGeom prst="rect">
            <a:avLst/>
          </a:prstGeom>
        </p:spPr>
      </p:pic>
    </p:spTree>
    <p:extLst>
      <p:ext uri="{BB962C8B-B14F-4D97-AF65-F5344CB8AC3E}">
        <p14:creationId xmlns:p14="http://schemas.microsoft.com/office/powerpoint/2010/main" val="3625205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215</TotalTime>
  <Words>158</Words>
  <Application>Microsoft Office PowerPoint</Application>
  <PresentationFormat>On-screen Show (4:3)</PresentationFormat>
  <Paragraphs>6</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Microsoft YaHei</vt:lpstr>
      <vt:lpstr>Arial</vt:lpstr>
      <vt:lpstr>Calibri</vt:lpstr>
      <vt:lpstr>2_Office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40</cp:revision>
  <dcterms:created xsi:type="dcterms:W3CDTF">2023-06-27T03:11:32Z</dcterms:created>
  <dcterms:modified xsi:type="dcterms:W3CDTF">2024-07-23T03:04:09Z</dcterms:modified>
</cp:coreProperties>
</file>