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2">
                <a:lumMod val="47000"/>
                <a:lumOff val="53000"/>
              </a:schemeClr>
            </a:gs>
            <a:gs pos="100000">
              <a:schemeClr val="accent2">
                <a:lumMod val="6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1" y="831763"/>
            <a:ext cx="803572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父上帝，今年日本夏天异常炎热，求祢保佑在日本的五位宣教士和他们的儿女，身体健康，继续智慧地事奉和布道。最近，在京都的阜运牧师和思伶宣教士，收到来自鹿岛台基督教会的信件，说当地陷入无牧者牧养的困境。恳求天父怜悯，为日本教会预备新一代的牧者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2">
                <a:lumMod val="47000"/>
                <a:lumOff val="53000"/>
              </a:schemeClr>
            </a:gs>
            <a:gs pos="100000">
              <a:schemeClr val="accent2">
                <a:lumMod val="6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1" y="831763"/>
            <a:ext cx="803572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4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使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日本在二十一世纪有属灵的复兴与归主的运动。阜运牧师和思伶宣教士所经营的</a:t>
            </a:r>
            <a:r>
              <a:rPr lang="en-US" altLang="zh-CN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TOMO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中心，在暑假举办四天的儿童英文营。求圣灵充满从砂拉越来的短宣队，能协助宣教士设计美好的英文营，并在参与者心中撒下福音的种子。奉主耶稣基督的名，阿们。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8658" y="6172908"/>
            <a:ext cx="105329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6" r="12479"/>
          <a:stretch/>
        </p:blipFill>
        <p:spPr>
          <a:xfrm>
            <a:off x="0" y="0"/>
            <a:ext cx="9153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77" r="12489"/>
          <a:stretch/>
        </p:blipFill>
        <p:spPr>
          <a:xfrm>
            <a:off x="0" y="0"/>
            <a:ext cx="9148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5353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241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2024-07-23T02:48:35Z</dcterms:modified>
</cp:coreProperties>
</file>