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2">
                <a:lumMod val="47000"/>
                <a:lumOff val="53000"/>
              </a:schemeClr>
            </a:gs>
            <a:gs pos="100000">
              <a:schemeClr val="accent2">
                <a:lumMod val="6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16456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musim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panas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sangat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panas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berkatilah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-lima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anak-anak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kesihatan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melayan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taatnya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Baru-baru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Paderi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Timothy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isterinya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Belle di Kyoto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Kashimadai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mengatakan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bahawa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tidak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gembala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2">
                <a:lumMod val="47000"/>
                <a:lumOff val="53000"/>
              </a:schemeClr>
            </a:gs>
            <a:gs pos="100000">
              <a:schemeClr val="accent2">
                <a:lumMod val="6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16456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memanggil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generasi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gembala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supaya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orang-orang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murid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Pusat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TOMO,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dikendalikan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oleh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paderi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Timothy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Belle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mengadakan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khemah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Inggeris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empat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kanak-kanak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memakai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pasukan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2">
                <a:lumMod val="47000"/>
                <a:lumOff val="53000"/>
              </a:schemeClr>
            </a:gs>
            <a:gs pos="100000">
              <a:schemeClr val="accent2">
                <a:lumMod val="6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16456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Sarawak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membantu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merancangkan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khemah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menabur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benih-benih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peserta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80" r="12382"/>
          <a:stretch/>
        </p:blipFill>
        <p:spPr>
          <a:xfrm>
            <a:off x="-1" y="0"/>
            <a:ext cx="9172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3" r="12483"/>
          <a:stretch/>
        </p:blipFill>
        <p:spPr>
          <a:xfrm>
            <a:off x="0" y="0"/>
            <a:ext cx="914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0" r="12398"/>
          <a:stretch/>
        </p:blipFill>
        <p:spPr>
          <a:xfrm>
            <a:off x="-1" y="0"/>
            <a:ext cx="915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143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2024-07-23T03:09:45Z</dcterms:modified>
</cp:coreProperties>
</file>