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0000">
              <a:schemeClr val="accent6">
                <a:lumMod val="60000"/>
                <a:lumOff val="40000"/>
              </a:schemeClr>
            </a:gs>
            <a:gs pos="100000">
              <a:srgbClr val="FF7C8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61" y="831763"/>
            <a:ext cx="8035729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 algn="just">
              <a:lnSpc>
                <a:spcPts val="54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天父上帝，感谢祢的恩手带领柯霓宣教士，在回砂拉越生产以后，已经和宝宝家搻顺利回到尼泊尔，与丈夫传君宣教士团圆。求信实的天父日日看顾他们一家，幸福平安。目前，尼泊尔在雨季中发生许多水患和土崩，求天父派天使保护传</a:t>
            </a:r>
            <a:r>
              <a:rPr lang="zh-CN" altLang="en-US" sz="4000" b="1" cap="all" dirty="0" smtClean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君</a:t>
            </a:r>
            <a:endParaRPr lang="zh-CN" altLang="en-US" sz="4000" b="1" cap="all" dirty="0">
              <a:effectLst>
                <a:glow rad="101600">
                  <a:prstClr val="white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192001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宣教关怀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8658" y="6172908"/>
            <a:ext cx="105329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1/3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4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0000">
              <a:schemeClr val="accent6">
                <a:lumMod val="60000"/>
                <a:lumOff val="40000"/>
              </a:schemeClr>
            </a:gs>
            <a:gs pos="100000">
              <a:srgbClr val="FF7C8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61" y="831763"/>
            <a:ext cx="8035729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 algn="just">
              <a:lnSpc>
                <a:spcPts val="54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000" b="1" cap="all" dirty="0" smtClean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宣</a:t>
            </a: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教士一家，也赐给他们和尼泊尔教会力量，借救济工作使灾民感受到耶稣基督的爱。六月开始，传君宣教士在尼泊尔教会中带领青少年人查经，求圣灵恩膏他，能栽培出尼泊尔的使徒保罗和敬虔的新一代领导人。下半年，传君宣教士将</a:t>
            </a:r>
            <a:r>
              <a:rPr lang="zh-CN" altLang="en-US" sz="4000" b="1" cap="all" dirty="0" smtClean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接</a:t>
            </a:r>
            <a:endParaRPr lang="zh-CN" altLang="en-US" sz="4000" b="1" cap="all" dirty="0">
              <a:effectLst>
                <a:glow rad="101600">
                  <a:prstClr val="white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192001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宣教关怀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8658" y="6172908"/>
            <a:ext cx="105329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2/3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76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0000">
              <a:schemeClr val="accent6">
                <a:lumMod val="60000"/>
                <a:lumOff val="40000"/>
              </a:schemeClr>
            </a:gs>
            <a:gs pos="100000">
              <a:srgbClr val="FF7C8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61" y="831763"/>
            <a:ext cx="8035729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 algn="just">
              <a:lnSpc>
                <a:spcPts val="54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000" b="1" cap="all" dirty="0" smtClean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待</a:t>
            </a: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五支从各国来的短宣队，求圣灵力上加力给他，更从短宣队中呼召新的长期宣教士，将来也在尼泊尔作福音的使者。奉主耶稣基督的名，阿们。</a:t>
            </a:r>
            <a:endParaRPr lang="zh-CN" altLang="en-US" sz="4000" b="1" cap="all" dirty="0">
              <a:effectLst>
                <a:glow rad="101600">
                  <a:prstClr val="white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192001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宣教关怀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8658" y="6172908"/>
            <a:ext cx="105329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3/3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8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45" r="12479"/>
          <a:stretch/>
        </p:blipFill>
        <p:spPr>
          <a:xfrm>
            <a:off x="0" y="0"/>
            <a:ext cx="9153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08" r="12542"/>
          <a:stretch/>
        </p:blipFill>
        <p:spPr>
          <a:xfrm>
            <a:off x="0" y="0"/>
            <a:ext cx="9144000" cy="686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77" r="12517"/>
          <a:stretch/>
        </p:blipFill>
        <p:spPr>
          <a:xfrm>
            <a:off x="0" y="0"/>
            <a:ext cx="9144000" cy="686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289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2023-06-27T03:11:32Z</dcterms:created>
  <dcterms:modified xsi:type="dcterms:W3CDTF">2024-07-17T02:08:21Z</dcterms:modified>
</cp:coreProperties>
</file>