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00000">
              <a:srgbClr val="FF7C8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penyertaan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melahirkan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Sarawak,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bayinya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Janos,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suaminya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Joe.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Jun,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pemudi-pemudi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1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00000">
              <a:srgbClr val="FF7C8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mengkaji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Nepal.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lima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menguatkannya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memanggil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kumpulan-kumpulan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9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2"/>
          <a:stretch/>
        </p:blipFill>
        <p:spPr>
          <a:xfrm>
            <a:off x="-1" y="0"/>
            <a:ext cx="91501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9" r="12546"/>
          <a:stretch/>
        </p:blipFill>
        <p:spPr>
          <a:xfrm>
            <a:off x="0" y="-1"/>
            <a:ext cx="9144000" cy="68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257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123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2024-07-17T05:31:55Z</dcterms:modified>
</cp:coreProperties>
</file>