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6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7/17/2024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0000">
              <a:schemeClr val="accent6">
                <a:lumMod val="60000"/>
                <a:lumOff val="40000"/>
              </a:schemeClr>
            </a:gs>
            <a:gs pos="100000">
              <a:srgbClr val="FF7C8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Maha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penyertaan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-Mu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membimbing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Cornie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melahirkan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Sarawak,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kembali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Nepal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bayinya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Janos,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bersatu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suaminya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Joe.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menjaga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setiap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mereka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bahagia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sejahtera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Pada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Jun, Joe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mula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pemudi-pemudi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217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0000">
              <a:schemeClr val="accent6">
                <a:lumMod val="60000"/>
                <a:lumOff val="40000"/>
              </a:schemeClr>
            </a:gs>
            <a:gs pos="100000">
              <a:srgbClr val="FF7C80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96" y="762163"/>
            <a:ext cx="8164568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Kristian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mengkaji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Alkitab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berdoa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agar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untuk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membangkitkan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generasi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saleh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di Nepal. Joe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juga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lima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kumpulan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jangka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pendek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negara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asing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menguatkannya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memanggil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kumpulan-kumpulan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Dalam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nama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Tuhan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  <a:endParaRPr lang="en-US" sz="3600" b="1" dirty="0">
              <a:solidFill>
                <a:schemeClr val="tx2">
                  <a:lumMod val="50000"/>
                </a:schemeClr>
              </a:solidFill>
              <a:effectLst>
                <a:glow rad="101600">
                  <a:schemeClr val="bg1"/>
                </a:glow>
              </a:effectLst>
              <a:ea typeface="Microsoft YaHei" panose="020B0503020204020204" charset="-122"/>
            </a:endParaRPr>
          </a:p>
        </p:txBody>
      </p:sp>
      <p:sp>
        <p:nvSpPr>
          <p:cNvPr id="6" name="Title 1"/>
          <p:cNvSpPr txBox="1"/>
          <p:nvPr/>
        </p:nvSpPr>
        <p:spPr>
          <a:xfrm>
            <a:off x="0" y="207718"/>
            <a:ext cx="9144000" cy="4965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29108" y="6097741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39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508" r="12442"/>
          <a:stretch/>
        </p:blipFill>
        <p:spPr>
          <a:xfrm>
            <a:off x="-1" y="0"/>
            <a:ext cx="91501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79" r="12546"/>
          <a:stretch/>
        </p:blipFill>
        <p:spPr>
          <a:xfrm>
            <a:off x="0" y="-1"/>
            <a:ext cx="9144000" cy="686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92578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123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Microsoft YaHei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38</cp:revision>
  <dcterms:created xsi:type="dcterms:W3CDTF">2023-06-27T03:11:32Z</dcterms:created>
  <dcterms:modified xsi:type="dcterms:W3CDTF">2024-07-17T05:31:55Z</dcterms:modified>
</cp:coreProperties>
</file>