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3">
                <a:lumMod val="20000"/>
                <a:lumOff val="80000"/>
              </a:schemeClr>
            </a:gs>
            <a:gs pos="86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1" y="831763"/>
            <a:ext cx="803572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4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天父上帝，世界上还有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22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亿人从来没有听过耶稣基督的福音。恳求祢从砂拉越卫理公会中，兴起更多长期宣教士，成为未得之民的宣教先驱。我们呼求圣灵带领许多弟兄姐妹，蒙召进入神学院，受宣教科装备。天父啊，求祢保佑目前在海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外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8658" y="6172908"/>
            <a:ext cx="1053296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430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3">
                <a:lumMod val="20000"/>
                <a:lumOff val="80000"/>
              </a:schemeClr>
            </a:gs>
            <a:gs pos="86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7954706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4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lang="en-US" altLang="zh-CN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32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位长期宣教士。他们透过全时间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牧养、教育、圣经翻译、社会关怀的多元平台，向不同的民族传十字架的爱，使失丧的灵魂能离开偶像，回到祢的怀抱。耶和华以勒，求祢今年为海外宣教工作预备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290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万资金，使福音圣工大大兴旺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。  奉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8658" y="6172908"/>
            <a:ext cx="1053296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001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52" r="12450"/>
          <a:stretch/>
        </p:blipFill>
        <p:spPr>
          <a:xfrm>
            <a:off x="0" y="0"/>
            <a:ext cx="91560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96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8" r="12488"/>
          <a:stretch/>
        </p:blipFill>
        <p:spPr>
          <a:xfrm>
            <a:off x="0" y="0"/>
            <a:ext cx="91468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5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</TotalTime>
  <Words>230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39</cp:revision>
  <dcterms:created xsi:type="dcterms:W3CDTF">2023-06-27T03:11:32Z</dcterms:created>
  <dcterms:modified xsi:type="dcterms:W3CDTF">2024-07-09T02:52:17Z</dcterms:modified>
</cp:coreProperties>
</file>