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1">
                <a:lumMod val="5000"/>
                <a:lumOff val="95000"/>
              </a:schemeClr>
            </a:gs>
            <a:gs pos="74000">
              <a:srgbClr val="CCCCFF"/>
            </a:gs>
            <a:gs pos="100000">
              <a:srgbClr val="B3A2C7">
                <a:lumMod val="60000"/>
                <a:lumOff val="40000"/>
              </a:srgb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95470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天父上帝，祢爱泰国七千万灵魂，三十多个民族。基督徒人数少过百份之二，求祢怜悯，福音的光能够有效地渗透到佛教和精灵信仰的文化中。我们恳求祢坚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固纯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谦宣教士，她已正式在泰国学校教书一个多月。圣灵赐她智慧和力量胜任工作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7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1">
                <a:lumMod val="5000"/>
                <a:lumOff val="95000"/>
              </a:schemeClr>
            </a:gs>
            <a:gs pos="74000">
              <a:srgbClr val="CCCCFF"/>
            </a:gs>
            <a:gs pos="100000">
              <a:srgbClr val="B3A2C7">
                <a:lumMod val="60000"/>
                <a:lumOff val="40000"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95470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成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为校园中的光和盐，也有机会把好消息的种子撒在人心里。最近，纯谦宣教士意外踩空，脚踝骨裂，求耶和华拉法医治她，早日康复。奉主耶稣基督的名，阿们。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9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8" r="12488"/>
          <a:stretch/>
        </p:blipFill>
        <p:spPr>
          <a:xfrm>
            <a:off x="-1" y="0"/>
            <a:ext cx="91468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4" r="12624"/>
          <a:stretch/>
        </p:blipFill>
        <p:spPr>
          <a:xfrm>
            <a:off x="0" y="0"/>
            <a:ext cx="9144000" cy="686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189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2024-07-02T02:00:51Z</dcterms:modified>
</cp:coreProperties>
</file>