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chemeClr val="accent1">
                <a:lumMod val="5000"/>
                <a:lumOff val="95000"/>
              </a:schemeClr>
            </a:gs>
            <a:gs pos="74000">
              <a:srgbClr val="CCCCFF"/>
            </a:gs>
            <a:gs pos="100000">
              <a:srgbClr val="B3A2C7">
                <a:lumMod val="60000"/>
                <a:lumOff val="40000"/>
              </a:srgb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95" y="762163"/>
            <a:ext cx="8253663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mengasihi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70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jiwa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lebih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30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suku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bangsa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Thailand.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Jumlah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 Kristian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adalah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kurang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dua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peratus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belas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secara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efektif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menembus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budaya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Buddhisme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Thailand.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bersyukur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kerana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Judith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secara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rasmi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sebuah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sekolah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211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2000">
              <a:schemeClr val="accent1">
                <a:lumMod val="5000"/>
                <a:lumOff val="95000"/>
              </a:schemeClr>
            </a:gs>
            <a:gs pos="74000">
              <a:srgbClr val="CCCCFF"/>
            </a:gs>
            <a:gs pos="100000">
              <a:srgbClr val="B3A2C7">
                <a:lumMod val="60000"/>
                <a:lumOff val="40000"/>
              </a:srgb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95" y="762163"/>
            <a:ext cx="8253663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 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Thailand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lebih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berikannya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hikmat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kekuatan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bekerja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supaya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garam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kampus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menabur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benih-benih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Khabar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hati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murid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cikgu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Baru-baru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kaki Judith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tercedera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Yahweh Rapha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menyembuhkannya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72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77" r="12489"/>
          <a:stretch/>
        </p:blipFill>
        <p:spPr>
          <a:xfrm>
            <a:off x="-1" y="0"/>
            <a:ext cx="91481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61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45" r="12466"/>
          <a:stretch/>
        </p:blipFill>
        <p:spPr>
          <a:xfrm>
            <a:off x="0" y="0"/>
            <a:ext cx="9144000" cy="685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84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124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</cp:revision>
  <dcterms:created xsi:type="dcterms:W3CDTF">2023-06-27T03:11:32Z</dcterms:created>
  <dcterms:modified xsi:type="dcterms:W3CDTF">2024-07-02T02:19:50Z</dcterms:modified>
</cp:coreProperties>
</file>