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39000">
              <a:schemeClr val="accent5">
                <a:lumMod val="60000"/>
                <a:lumOff val="40000"/>
              </a:schemeClr>
            </a:gs>
            <a:gs pos="82000">
              <a:srgbClr val="0070C0">
                <a:alpha val="72000"/>
              </a:srgbClr>
            </a:gs>
            <a:gs pos="59000">
              <a:schemeClr val="accent5">
                <a:lumMod val="40000"/>
                <a:lumOff val="6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17" y="714095"/>
            <a:ext cx="8128324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Almighty Father God, thank You for moving young people to give themselves to short-term missions, participating in the expansion of Your Kingdom among the unreached people group. Salome from the Kuching's Methodist Church is willing to go to </a:t>
            </a:r>
            <a:r>
              <a:rPr lang="en-US" altLang="zh-CN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North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Thailand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to teach in a mountain school for two months before she enters university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October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Calibri" panose="020F0502020204030204" charset="0"/>
              </a:rPr>
              <a:t>Missionary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1/3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39000">
              <a:schemeClr val="accent5">
                <a:lumMod val="60000"/>
                <a:lumOff val="40000"/>
              </a:schemeClr>
            </a:gs>
            <a:gs pos="82000">
              <a:srgbClr val="0070C0">
                <a:alpha val="72000"/>
              </a:srgbClr>
            </a:gs>
            <a:gs pos="59000">
              <a:schemeClr val="accent5">
                <a:lumMod val="40000"/>
                <a:lumOff val="6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17" y="714095"/>
            <a:ext cx="8128324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this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year. In the name of Jehovah Shalom, we bless her to successfully obtain a visa to serve in the short-term missions and fight the good fight for the Gospel of Christ. We ask the Holy Spirit to anoint her so that she would be a good friend to the Thai students and reflect the image of Christ to them. We also pray for another young short-term missionary, Jasmine,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Calibri" panose="020F0502020204030204" charset="0"/>
              </a:rPr>
              <a:t>Missionary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2/3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8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39000">
              <a:schemeClr val="accent5">
                <a:lumMod val="60000"/>
                <a:lumOff val="40000"/>
              </a:schemeClr>
            </a:gs>
            <a:gs pos="82000">
              <a:srgbClr val="0070C0">
                <a:alpha val="72000"/>
              </a:srgbClr>
            </a:gs>
            <a:gs pos="59000">
              <a:schemeClr val="accent5">
                <a:lumMod val="40000"/>
                <a:lumOff val="6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17" y="714095"/>
            <a:ext cx="8128324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who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is serving among the refugees in Southeast Asia. Give her a healthy body and a joyful heart, O God, and keep her safe all the time. In the name of our Lord Jesus Christ, Amen.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Calibri" panose="020F0502020204030204" charset="0"/>
              </a:rPr>
              <a:t>Missionary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3/3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2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3" r="12483"/>
          <a:stretch/>
        </p:blipFill>
        <p:spPr>
          <a:xfrm>
            <a:off x="0" y="0"/>
            <a:ext cx="9148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0" r="12450"/>
          <a:stretch/>
        </p:blipFill>
        <p:spPr>
          <a:xfrm>
            <a:off x="0" y="0"/>
            <a:ext cx="9156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12" r="12512"/>
          <a:stretch/>
        </p:blipFill>
        <p:spPr>
          <a:xfrm>
            <a:off x="0" y="0"/>
            <a:ext cx="9144000" cy="686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185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2023-06-27T03:11:32Z</dcterms:created>
  <dcterms:modified xsi:type="dcterms:W3CDTF">2024-06-25T03:26:00Z</dcterms:modified>
</cp:coreProperties>
</file>