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39000">
              <a:schemeClr val="accent5">
                <a:lumMod val="60000"/>
                <a:lumOff val="40000"/>
              </a:schemeClr>
            </a:gs>
            <a:gs pos="82000">
              <a:srgbClr val="0070C0">
                <a:alpha val="72000"/>
              </a:srgbClr>
            </a:gs>
            <a:gs pos="59000">
              <a:schemeClr val="accent5">
                <a:lumMod val="40000"/>
                <a:lumOff val="6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762163"/>
            <a:ext cx="8253663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menggerakkan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pemuda-pemudi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mempersembahkan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sehingga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bangsa-bangsa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belum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terjangkau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Salome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Kuching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bersedia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altLang="zh-CN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Utara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Thailand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sebuah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sekolah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kawasan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pedalaman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39000">
              <a:schemeClr val="accent5">
                <a:lumMod val="60000"/>
                <a:lumOff val="40000"/>
              </a:schemeClr>
            </a:gs>
            <a:gs pos="82000">
              <a:srgbClr val="0070C0">
                <a:alpha val="72000"/>
              </a:srgbClr>
            </a:gs>
            <a:gs pos="59000">
              <a:schemeClr val="accent5">
                <a:lumMod val="40000"/>
                <a:lumOff val="6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762163"/>
            <a:ext cx="8253663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dua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sebelum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masuk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universiti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Oktober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Yahweh Shalom,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Salome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berjaya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visa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melayani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mengurapinya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Thailand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menyatakan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kemuliaan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39000">
              <a:schemeClr val="accent5">
                <a:lumMod val="60000"/>
                <a:lumOff val="40000"/>
              </a:schemeClr>
            </a:gs>
            <a:gs pos="82000">
              <a:srgbClr val="0070C0">
                <a:alpha val="72000"/>
              </a:srgbClr>
            </a:gs>
            <a:gs pos="59000">
              <a:schemeClr val="accent5">
                <a:lumMod val="40000"/>
                <a:lumOff val="6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762163"/>
            <a:ext cx="8253663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lain,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iaitu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pemudi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Jasmine.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melayani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antara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orang-orang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Tenggara.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memberikannya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tubuh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sihat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sukacita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serta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menjaganya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tetap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sejahtera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3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27" r="12423"/>
          <a:stretch/>
        </p:blipFill>
        <p:spPr>
          <a:xfrm>
            <a:off x="0" y="0"/>
            <a:ext cx="9144000" cy="68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34" r="12409"/>
          <a:stretch/>
        </p:blipFill>
        <p:spPr>
          <a:xfrm>
            <a:off x="0" y="0"/>
            <a:ext cx="9163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12" r="12512"/>
          <a:stretch/>
        </p:blipFill>
        <p:spPr>
          <a:xfrm>
            <a:off x="0" y="0"/>
            <a:ext cx="9144000" cy="68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159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2024-06-25T03:32:21Z</dcterms:modified>
</cp:coreProperties>
</file>