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7000">
              <a:srgbClr val="FF7C80"/>
            </a:gs>
            <a:gs pos="77000">
              <a:srgbClr val="FFC5C6"/>
            </a:gs>
            <a:gs pos="100000">
              <a:srgbClr val="FFFFE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天父上帝，祢爱日本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亿人的生命，祢的和平国度要临到日本。感谢祢带领陈梅满和黄珊珊宣教士，以及他们的儿女立佳与立约。求圣灵扩展他们在日本人和爱努族中间的友谊圈子，得日本人的喜爱，成为日本人可以信赖的基督徒朋友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3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7000">
              <a:srgbClr val="FF7C80"/>
            </a:gs>
            <a:gs pos="77000">
              <a:srgbClr val="FFC5C6"/>
            </a:gs>
            <a:gs pos="100000">
              <a:srgbClr val="FFFFEB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90840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陈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梅满和黄珊珊宣教士平常去的教会来了新的主任牧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师</a:t>
            </a:r>
            <a:r>
              <a:rPr lang="en-MY" sz="4000" b="1" dirty="0">
                <a:solidFill>
                  <a:srgbClr val="222222"/>
                </a:solidFill>
                <a:effectLst>
                  <a:glow rad="76200">
                    <a:schemeClr val="bg1"/>
                  </a:glow>
                </a:effectLst>
                <a:latin typeface="times new roman" panose="02020603050405020304" pitchFamily="18" charset="0"/>
              </a:rPr>
              <a:t>Masuda Eiichi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求圣灵引导执事和宣教士，跟主任牧师有美好的配搭，继续扩张福音的事工。圣灵亦赐给珊珊宣教士有智慧、创意和耐心，在家教导儿女学习圣经和马来文。奉主耶稣基督的名，阿们。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9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8" r="12492"/>
          <a:stretch/>
        </p:blipFill>
        <p:spPr>
          <a:xfrm>
            <a:off x="0" y="0"/>
            <a:ext cx="9150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2452" r="12451"/>
          <a:stretch/>
        </p:blipFill>
        <p:spPr>
          <a:xfrm>
            <a:off x="0" y="0"/>
            <a:ext cx="9155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222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YaHei</vt:lpstr>
      <vt:lpstr>Arial</vt:lpstr>
      <vt:lpstr>Calibri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2023-06-27T03:11:32Z</dcterms:created>
  <dcterms:modified xsi:type="dcterms:W3CDTF">2024-06-19T00:50:01Z</dcterms:modified>
</cp:coreProperties>
</file>