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0" d="100"/>
          <a:sy n="80" d="100"/>
        </p:scale>
        <p:origin x="9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27494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01095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992841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178807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61582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142051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916116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6391419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893840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81781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32632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BC12A672-F013-43E1-8938-EB0F912EF20E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6/19/2024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3BA665C6-EACC-4232-BA64-940A52A98B94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470495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47000">
              <a:srgbClr val="FF7C80"/>
            </a:gs>
            <a:gs pos="77000">
              <a:srgbClr val="FFC5C6"/>
            </a:gs>
            <a:gs pos="100000">
              <a:srgbClr val="FFFFEB"/>
            </a:gs>
          </a:gsLst>
          <a:path path="rect">
            <a:fillToRect l="100000" t="100000"/>
          </a:path>
          <a:tileRect r="-100000" b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7804235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4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天父上帝，祢爱日本</a:t>
            </a:r>
            <a:r>
              <a:rPr lang="en-US" altLang="zh-CN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1.2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亿人的生命，祢的和平国度要临到日本。感谢祢带领陈梅满和黄珊珊宣教士，以及他们的儿女立佳与立约。求圣灵扩展他们在日本人和爱努族中间的友谊圈子，得日本人的喜爱，成为日本人可以信赖的基督徒朋友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8658" y="6172908"/>
            <a:ext cx="1053296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1/2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503218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47000">
              <a:srgbClr val="FF7C80"/>
            </a:gs>
            <a:gs pos="77000">
              <a:srgbClr val="FFC5C6"/>
            </a:gs>
            <a:gs pos="100000">
              <a:srgbClr val="FFFFEB"/>
            </a:gs>
          </a:gsLst>
          <a:path path="rect">
            <a:fillToRect l="100000" t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7962" y="831763"/>
            <a:ext cx="7908408" cy="5645527"/>
          </a:xfrm>
          <a:solidFill>
            <a:srgbClr val="384C00">
              <a:alpha val="0"/>
            </a:srgbClr>
          </a:solidFill>
        </p:spPr>
        <p:txBody>
          <a:bodyPr>
            <a:noAutofit/>
          </a:bodyPr>
          <a:lstStyle/>
          <a:p>
            <a:pPr marL="0" indent="0" algn="just">
              <a:lnSpc>
                <a:spcPts val="54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陈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梅满和黄珊珊宣教士平常去的教会来了新的主任牧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师</a:t>
            </a:r>
            <a:r>
              <a:rPr lang="en-MY" sz="4000" b="1" dirty="0">
                <a:solidFill>
                  <a:srgbClr val="222222"/>
                </a:solidFill>
                <a:effectLst>
                  <a:glow rad="76200">
                    <a:schemeClr val="bg1"/>
                  </a:glow>
                </a:effectLst>
                <a:latin typeface="times new roman" panose="02020603050405020304" pitchFamily="18" charset="0"/>
              </a:rPr>
              <a:t>Masuda Eiichi</a:t>
            </a:r>
            <a:r>
              <a:rPr lang="zh-CN" altLang="en-US" sz="4000" b="1" cap="all" dirty="0" smtClean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。</a:t>
            </a:r>
            <a:r>
              <a:rPr lang="zh-CN" altLang="en-US" sz="4000" b="1" cap="all" dirty="0">
                <a:effectLst>
                  <a:glow rad="101600">
                    <a:prstClr val="white"/>
                  </a:glow>
                </a:effectLst>
                <a:latin typeface="Microsoft YaHei" panose="020B0503020204020204" pitchFamily="34" charset="-122"/>
                <a:ea typeface="Microsoft YaHei" panose="020B0503020204020204" pitchFamily="34" charset="-122"/>
              </a:rPr>
              <a:t>求圣灵引导执事和宣教士，跟主任牧师有美好的配搭，继续扩张福音的事工。圣灵亦赐给珊珊宣教士有智慧、创意和耐心，在家教导儿女学习圣经和马来文。奉主耶稣基督的名，阿们。</a:t>
            </a:r>
            <a:endParaRPr lang="zh-CN" altLang="en-US" sz="4000" b="1" cap="all" dirty="0">
              <a:effectLst>
                <a:glow rad="101600">
                  <a:prstClr val="white"/>
                </a:glow>
              </a:effectLst>
              <a:latin typeface="Microsoft YaHei" panose="020B0503020204020204" pitchFamily="34" charset="-122"/>
              <a:ea typeface="Microsoft YaHei" panose="020B0503020204020204" pitchFamily="34" charset="-122"/>
            </a:endParaRPr>
          </a:p>
        </p:txBody>
      </p:sp>
      <p:sp>
        <p:nvSpPr>
          <p:cNvPr id="4" name="Title 1"/>
          <p:cNvSpPr txBox="1"/>
          <p:nvPr/>
        </p:nvSpPr>
        <p:spPr>
          <a:xfrm>
            <a:off x="0" y="192001"/>
            <a:ext cx="9144000" cy="63976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zh-CN" altLang="en-US" sz="44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>
                  <a:glow rad="101600">
                    <a:prstClr val="white"/>
                  </a:glow>
                </a:effectLst>
                <a:uLnTx/>
                <a:uFillTx/>
                <a:latin typeface="Microsoft YaHei" panose="020B0503020204020204" pitchFamily="34" charset="-122"/>
                <a:ea typeface="Microsoft YaHei" panose="020B0503020204020204" pitchFamily="34" charset="-122"/>
                <a:cs typeface="+mj-cs"/>
              </a:rPr>
              <a:t>宣教关怀</a:t>
            </a:r>
            <a:endParaRPr kumimoji="0" lang="en-US" sz="44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101600">
                  <a:prstClr val="white"/>
                </a:glow>
              </a:effectLst>
              <a:uLnTx/>
              <a:uFillTx/>
              <a:latin typeface="Microsoft YaHei" panose="020B0503020204020204" pitchFamily="34" charset="-122"/>
              <a:ea typeface="Microsoft YaHei" panose="020B0503020204020204" pitchFamily="34" charset="-122"/>
              <a:cs typeface="+mj-c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928658" y="6172908"/>
            <a:ext cx="1053296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>
                  <a:glow rad="88900">
                    <a:prstClr val="white"/>
                  </a:glow>
                </a:effectLst>
                <a:uLnTx/>
                <a:uFillTx/>
                <a:latin typeface="Calibri" panose="020F0502020204030204"/>
                <a:ea typeface="Microsoft YaHei" panose="020B0503020204020204" charset="-122"/>
                <a:cs typeface="+mn-cs"/>
              </a:rPr>
              <a:t>2/2</a:t>
            </a:r>
            <a:endParaRPr kumimoji="0" lang="en-US" sz="36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>
                <a:glow rad="88900">
                  <a:prstClr val="white"/>
                </a:glow>
              </a:effectLst>
              <a:uLnTx/>
              <a:uFillTx/>
              <a:latin typeface="Calibri" panose="020F0502020204030204"/>
              <a:ea typeface="Microsoft YaHei" panose="020B0503020204020204" charset="-122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949903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2458" r="12492"/>
          <a:stretch/>
        </p:blipFill>
        <p:spPr>
          <a:xfrm>
            <a:off x="0" y="0"/>
            <a:ext cx="915017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802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MY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MY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2"/>
          <a:srcRect l="12452" r="12451"/>
          <a:stretch/>
        </p:blipFill>
        <p:spPr>
          <a:xfrm>
            <a:off x="0" y="0"/>
            <a:ext cx="9155948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48710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203</TotalTime>
  <Words>222</Words>
  <Application>Microsoft Office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Microsoft YaHei</vt:lpstr>
      <vt:lpstr>Arial</vt:lpstr>
      <vt:lpstr>Calibri</vt:lpstr>
      <vt:lpstr>Times New Roman</vt:lpstr>
      <vt:lpstr>2_Office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40</cp:revision>
  <dcterms:created xsi:type="dcterms:W3CDTF">2023-06-27T03:11:32Z</dcterms:created>
  <dcterms:modified xsi:type="dcterms:W3CDTF">2024-06-19T00:50:01Z</dcterms:modified>
</cp:coreProperties>
</file>