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7000">
              <a:srgbClr val="FF7C80"/>
            </a:gs>
            <a:gs pos="77000">
              <a:srgbClr val="FFC5C6"/>
            </a:gs>
            <a:gs pos="100000">
              <a:srgbClr val="FFFFEB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49" y="762163"/>
            <a:ext cx="845218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120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Matthew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Diana,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lingkaran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persahabatan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Ainu,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dikasihi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14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7000">
              <a:srgbClr val="FF7C80"/>
            </a:gs>
            <a:gs pos="77000">
              <a:srgbClr val="FFC5C6"/>
            </a:gs>
            <a:gs pos="100000">
              <a:srgbClr val="FFFFEB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49" y="762163"/>
            <a:ext cx="845218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sahabat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Kristian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dipercayai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bersama-sama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senior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3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21" r="12421"/>
          <a:stretch/>
        </p:blipFill>
        <p:spPr>
          <a:xfrm>
            <a:off x="0" y="0"/>
            <a:ext cx="9163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133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2024-06-19T00:54:22Z</dcterms:modified>
</cp:coreProperties>
</file>