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0" d="100"/>
          <a:sy n="80" d="100"/>
        </p:scale>
        <p:origin x="16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6/19/2024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2749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6/19/2024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109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6/19/2024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9284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6/19/2024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7880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6/19/2024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6158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6/19/2024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4205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6/19/2024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1611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6/19/2024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9141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6/19/2024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9384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6/19/2024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8178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6/19/2024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2632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6/19/2024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7049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47000">
              <a:srgbClr val="FF7C80"/>
            </a:gs>
            <a:gs pos="77000">
              <a:srgbClr val="FFC5C6"/>
            </a:gs>
            <a:gs pos="100000">
              <a:srgbClr val="FFFFEB"/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449" y="762163"/>
            <a:ext cx="8452183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Allah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Bapa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Surgawi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Engkau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mengasihi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jiwa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120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juta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orang di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Jepun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Kerajaan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damai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sejahtera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-Mu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datang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Jepun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Terima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kasih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untuk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memimpin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misionari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Matthew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Diana,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dua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orang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anak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mereka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Jepun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berdoa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agar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Roh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Kudus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meluaskan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lingkaran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persahabatan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mereka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kalangan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orang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Jepun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orang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asli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sana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iaitu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Ainu, agar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mereka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dikasihi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oleh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orang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Jepun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menjadi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endParaRPr lang="en-US" sz="3600" b="1" dirty="0">
              <a:solidFill>
                <a:schemeClr val="tx2">
                  <a:lumMod val="50000"/>
                </a:schemeClr>
              </a:solidFill>
              <a:effectLst>
                <a:glow rad="101600">
                  <a:schemeClr val="bg1"/>
                </a:glow>
              </a:effectLst>
              <a:ea typeface="Microsoft YaHei" panose="020B0503020204020204" charset="-122"/>
            </a:endParaRPr>
          </a:p>
        </p:txBody>
      </p:sp>
      <p:sp>
        <p:nvSpPr>
          <p:cNvPr id="6" name="Title 1"/>
          <p:cNvSpPr txBox="1"/>
          <p:nvPr/>
        </p:nvSpPr>
        <p:spPr>
          <a:xfrm>
            <a:off x="0" y="207718"/>
            <a:ext cx="9144000" cy="4965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29108" y="6097741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1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4144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47000">
              <a:srgbClr val="FF7C80"/>
            </a:gs>
            <a:gs pos="77000">
              <a:srgbClr val="FFC5C6"/>
            </a:gs>
            <a:gs pos="100000">
              <a:srgbClr val="FFFFEB"/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449" y="762163"/>
            <a:ext cx="8452183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sahabat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Kristian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dapat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dipercayai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juga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mohon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Roh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Kudus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membimbing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misionari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untuk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melayani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dengan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berkesan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bersama-sama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paderi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senior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baru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gereja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sana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Semoga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Roh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Kudus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memberikan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hikmat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kreativiti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kesabaran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kepada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Diana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untuk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mengajar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dua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orang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anaknya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Alkitab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bahasa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Melayu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Dalam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nama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Tuhan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Yesus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Kristus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Amin.</a:t>
            </a:r>
            <a:endParaRPr lang="en-US" sz="3600" b="1" dirty="0">
              <a:solidFill>
                <a:schemeClr val="tx2">
                  <a:lumMod val="50000"/>
                </a:schemeClr>
              </a:solidFill>
              <a:effectLst>
                <a:glow rad="101600">
                  <a:schemeClr val="bg1"/>
                </a:glow>
              </a:effectLst>
              <a:ea typeface="Microsoft YaHei" panose="020B0503020204020204" charset="-122"/>
            </a:endParaRPr>
          </a:p>
        </p:txBody>
      </p:sp>
      <p:sp>
        <p:nvSpPr>
          <p:cNvPr id="6" name="Title 1"/>
          <p:cNvSpPr txBox="1"/>
          <p:nvPr/>
        </p:nvSpPr>
        <p:spPr>
          <a:xfrm>
            <a:off x="0" y="207718"/>
            <a:ext cx="9144000" cy="4965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29108" y="6097741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3035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421" r="12421"/>
          <a:stretch/>
        </p:blipFill>
        <p:spPr>
          <a:xfrm>
            <a:off x="0" y="0"/>
            <a:ext cx="916337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7618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484" r="12517"/>
          <a:stretch/>
        </p:blipFill>
        <p:spPr>
          <a:xfrm>
            <a:off x="0" y="0"/>
            <a:ext cx="914400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4954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198</TotalTime>
  <Words>133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Microsoft YaHei</vt:lpstr>
      <vt:lpstr>Arial</vt:lpstr>
      <vt:lpstr>Calibri</vt:lpstr>
      <vt:lpstr>2_Office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38</cp:revision>
  <dcterms:created xsi:type="dcterms:W3CDTF">2023-06-27T03:11:32Z</dcterms:created>
  <dcterms:modified xsi:type="dcterms:W3CDTF">2024-06-19T00:54:22Z</dcterms:modified>
</cp:coreProperties>
</file>