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5000"/>
                <a:lumOff val="95000"/>
              </a:schemeClr>
            </a:gs>
            <a:gs pos="68000">
              <a:srgbClr val="1563FF">
                <a:alpha val="0"/>
              </a:srgbClr>
            </a:gs>
            <a:gs pos="8700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17" y="714095"/>
            <a:ext cx="8128324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lnSpc>
                <a:spcPts val="44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Heavenly Father, Almighty God, You love over 200 million people in Indonesia. We thank You for using our missionary Ung Sing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Ngiik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to partner with the Indonesian Church in Kalimantan through the platform of education to expand the Kingdom of God. We pray for the approval of a new visa for our missionary. May the divine presence go with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the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Calibri" panose="020F0502020204030204" charset="0"/>
              </a:rPr>
              <a:t>Missionary Care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8658" y="6172908"/>
            <a:ext cx="10532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9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5000"/>
                <a:lumOff val="95000"/>
              </a:schemeClr>
            </a:gs>
            <a:gs pos="68000">
              <a:srgbClr val="1563FF">
                <a:alpha val="0"/>
              </a:srgbClr>
            </a:gs>
            <a:gs pos="8700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17" y="714095"/>
            <a:ext cx="8128324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lnSpc>
                <a:spcPts val="44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church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 Jakarta as the leaders submit Sing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Ngiik's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visa application to the government. We pray that our Heavenly Father keeps Sing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Ngiik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that she will continue to grow in the grace and knowledge of our Lord Jesus Christ, and that she will have a strong commitment to the unreached people in Indonesia. In the name of our Lord Jesus Christ, Amen.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Calibri" panose="020F0502020204030204" charset="0"/>
              </a:rPr>
              <a:t>Missionary Care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8658" y="6172908"/>
            <a:ext cx="10532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1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34" r="12466"/>
          <a:stretch/>
        </p:blipFill>
        <p:spPr>
          <a:xfrm>
            <a:off x="0" y="0"/>
            <a:ext cx="9144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72" r="12489"/>
          <a:stretch/>
        </p:blipFill>
        <p:spPr>
          <a:xfrm>
            <a:off x="0" y="0"/>
            <a:ext cx="9148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138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</cp:revision>
  <dcterms:created xsi:type="dcterms:W3CDTF">2023-06-27T03:11:32Z</dcterms:created>
  <dcterms:modified xsi:type="dcterms:W3CDTF">2024-06-11T02:41:11Z</dcterms:modified>
</cp:coreProperties>
</file>