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0" d="100"/>
          <a:sy n="80" d="100"/>
        </p:scale>
        <p:origin x="1656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0274946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01095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2841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178807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41615826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614205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69161160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391419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893840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281781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326321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BC12A672-F013-43E1-8938-EB0F912EF20E}" type="datetimeFigureOut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6/11/2024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/>
            </a:pPr>
            <a:fld id="{3BA665C6-EACC-4232-BA64-940A52A98B94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>
                    <a:tint val="7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‹#›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>
                  <a:tint val="7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470495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9000">
              <a:schemeClr val="accent1">
                <a:lumMod val="5000"/>
                <a:lumOff val="95000"/>
              </a:schemeClr>
            </a:gs>
            <a:gs pos="68000">
              <a:srgbClr val="1563FF">
                <a:alpha val="0"/>
              </a:srgbClr>
            </a:gs>
            <a:gs pos="87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天父上帝，祢爱印尼超过两亿的人。感谢祢使用翁新玉宣教士，借教育的平台，与西加的印尼教会配搭，扩张上帝的国度。我们祈祷，新玉宣教士的新签证早日获得批准。求耶和华以勒与雅加达教会同在，恩待他们所呈上给政府的签证申请</a:t>
            </a: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1/2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2704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19000">
              <a:schemeClr val="accent1">
                <a:lumMod val="5000"/>
                <a:lumOff val="95000"/>
              </a:schemeClr>
            </a:gs>
            <a:gs pos="68000">
              <a:srgbClr val="1563FF">
                <a:alpha val="0"/>
              </a:srgbClr>
            </a:gs>
            <a:gs pos="87000">
              <a:schemeClr val="accent4">
                <a:lumMod val="60000"/>
                <a:lumOff val="4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7962" y="831763"/>
            <a:ext cx="7804235" cy="5645527"/>
          </a:xfrm>
          <a:solidFill>
            <a:srgbClr val="384C00">
              <a:alpha val="0"/>
            </a:srgbClr>
          </a:solidFill>
        </p:spPr>
        <p:txBody>
          <a:bodyPr>
            <a:noAutofit/>
          </a:bodyPr>
          <a:lstStyle/>
          <a:p>
            <a:pPr marL="0" indent="0" algn="just">
              <a:lnSpc>
                <a:spcPts val="5400"/>
              </a:lnSpc>
              <a:spcBef>
                <a:spcPts val="0"/>
              </a:spcBef>
              <a:spcAft>
                <a:spcPts val="1200"/>
              </a:spcAft>
              <a:buNone/>
            </a:pPr>
            <a:r>
              <a:rPr lang="zh-CN" altLang="en-US" sz="4000" b="1" cap="all" dirty="0" smtClean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也</a:t>
            </a:r>
            <a:r>
              <a:rPr lang="zh-CN" altLang="en-US" sz="4000" b="1" cap="all" dirty="0">
                <a:effectLst>
                  <a:glow rad="101600">
                    <a:prstClr val="white"/>
                  </a:glow>
                </a:effectLst>
                <a:latin typeface="Microsoft YaHei" panose="020B0503020204020204" pitchFamily="34" charset="-122"/>
                <a:ea typeface="Microsoft YaHei" panose="020B0503020204020204" pitchFamily="34" charset="-122"/>
              </a:rPr>
              <a:t>求天父保守新玉宣教士，在主耶稣基督的恩典与知识上不断长进，有坚定的献身心志，常常喜乐。奉主耶稣基督的名，阿们。</a:t>
            </a:r>
            <a:endParaRPr lang="zh-CN" altLang="en-US" sz="4000" b="1" cap="all" dirty="0">
              <a:effectLst>
                <a:glow rad="101600">
                  <a:prstClr val="white"/>
                </a:glow>
              </a:effectLst>
              <a:latin typeface="Microsoft YaHei" panose="020B0503020204020204" pitchFamily="34" charset="-122"/>
              <a:ea typeface="Microsoft YaHei" panose="020B0503020204020204" pitchFamily="34" charset="-122"/>
            </a:endParaRPr>
          </a:p>
        </p:txBody>
      </p:sp>
      <p:sp>
        <p:nvSpPr>
          <p:cNvPr id="4" name="Title 1"/>
          <p:cNvSpPr txBox="1"/>
          <p:nvPr/>
        </p:nvSpPr>
        <p:spPr>
          <a:xfrm>
            <a:off x="0" y="192001"/>
            <a:ext cx="9144000" cy="6397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CN" altLang="en-US" sz="4400" b="1" i="0" u="none" strike="noStrike" kern="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>
                  <a:glow rad="101600">
                    <a:prstClr val="white"/>
                  </a:glow>
                </a:effectLst>
                <a:uLnTx/>
                <a:uFillTx/>
                <a:latin typeface="Microsoft YaHei" panose="020B0503020204020204" pitchFamily="34" charset="-122"/>
                <a:ea typeface="Microsoft YaHei" panose="020B0503020204020204" pitchFamily="34" charset="-122"/>
                <a:cs typeface="+mj-cs"/>
              </a:rPr>
              <a:t>宣教关怀</a:t>
            </a:r>
            <a:endParaRPr kumimoji="0" lang="en-US" sz="4400" b="1" i="0" u="none" strike="noStrike" kern="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101600">
                  <a:prstClr val="white"/>
                </a:glow>
              </a:effectLst>
              <a:uLnTx/>
              <a:uFillTx/>
              <a:latin typeface="Microsoft YaHei" panose="020B0503020204020204" pitchFamily="34" charset="-122"/>
              <a:ea typeface="Microsoft YaHei" panose="020B0503020204020204" pitchFamily="34" charset="-122"/>
              <a:cs typeface="+mj-cs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7928658" y="6172908"/>
            <a:ext cx="1053296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zh-CN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FF0000"/>
                </a:solidFill>
                <a:effectLst>
                  <a:glow rad="88900">
                    <a:prstClr val="white"/>
                  </a:glow>
                </a:effectLst>
                <a:uLnTx/>
                <a:uFillTx/>
                <a:latin typeface="Calibri" panose="020F0502020204030204"/>
                <a:ea typeface="Microsoft YaHei" panose="020B0503020204020204" charset="-122"/>
                <a:cs typeface="+mn-cs"/>
              </a:rPr>
              <a:t>2/2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>
                <a:glow rad="88900">
                  <a:prstClr val="white"/>
                </a:glow>
              </a:effectLst>
              <a:uLnTx/>
              <a:uFillTx/>
              <a:latin typeface="Calibri" panose="020F0502020204030204"/>
              <a:ea typeface="Microsoft YaHei" panose="020B0503020204020204" charset="-122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5630385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50" r="12550"/>
          <a:stretch/>
        </p:blipFill>
        <p:spPr>
          <a:xfrm>
            <a:off x="-1" y="0"/>
            <a:ext cx="9143999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897634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M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MY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437" r="12538"/>
          <a:stretch/>
        </p:blipFill>
        <p:spPr>
          <a:xfrm>
            <a:off x="0" y="0"/>
            <a:ext cx="9147078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268027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180</TotalTime>
  <Words>172</Words>
  <Application>Microsoft Office PowerPoint</Application>
  <PresentationFormat>On-screen Show (4:3)</PresentationFormat>
  <Paragraphs>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Microsoft YaHei</vt:lpstr>
      <vt:lpstr>Arial</vt:lpstr>
      <vt:lpstr>Calibri</vt:lpstr>
      <vt:lpstr>2_Office Theme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38</cp:revision>
  <dcterms:created xsi:type="dcterms:W3CDTF">2023-06-27T03:11:32Z</dcterms:created>
  <dcterms:modified xsi:type="dcterms:W3CDTF">2024-06-11T02:38:29Z</dcterms:modified>
</cp:coreProperties>
</file>