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8000">
              <a:srgbClr val="1563FF">
                <a:alpha val="0"/>
              </a:srgbClr>
            </a:gs>
            <a:gs pos="87000">
              <a:schemeClr val="accent4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80423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祢爱印尼超过两亿的人。感谢祢使用翁新玉宣教士，借教育的平台，与西加的印尼教会配搭，扩张上帝的国度。我们祈祷，新玉宣教士的新签证早日获得批准。求耶和华以勒与雅加达教会同在，恩待他们所呈上给政府的签证申请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70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chemeClr val="accent1">
                <a:lumMod val="5000"/>
                <a:lumOff val="95000"/>
              </a:schemeClr>
            </a:gs>
            <a:gs pos="68000">
              <a:srgbClr val="1563FF">
                <a:alpha val="0"/>
              </a:srgbClr>
            </a:gs>
            <a:gs pos="87000">
              <a:schemeClr val="accent4">
                <a:lumMod val="60000"/>
                <a:lumOff val="4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80423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也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求天父保守新玉宣教士，在主耶稣基督的恩典与知识上不断长进，有坚定的献身心志，常常喜乐。奉主耶稣基督的名，阿们。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303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0" r="12550"/>
          <a:stretch/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7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37" r="12538"/>
          <a:stretch/>
        </p:blipFill>
        <p:spPr>
          <a:xfrm>
            <a:off x="0" y="0"/>
            <a:ext cx="91470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8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172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2024-06-11T02:38:29Z</dcterms:modified>
</cp:coreProperties>
</file>