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68000">
              <a:srgbClr val="1563FF">
                <a:alpha val="0"/>
              </a:srgbClr>
            </a:gs>
            <a:gs pos="87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49" y="762163"/>
            <a:ext cx="8452183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mengasihi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200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rakyat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Indonesia.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kerana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Ung Sing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Ngiik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memperluaskan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  di Kalimantan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platform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pendidikan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visa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cepat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diluluskan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menyertai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gereja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Jakarta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3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68000">
              <a:srgbClr val="1563FF">
                <a:alpha val="0"/>
              </a:srgbClr>
            </a:gs>
            <a:gs pos="87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50" y="762163"/>
            <a:ext cx="8440608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permohonan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visa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serahkan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pihak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altLang="zh-CN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memelihara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Sing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Ngiik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bertumbuh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rahmat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pengetahuan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tentang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Alkitab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mempunyai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komitmen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kuat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79"/>
          <a:stretch/>
        </p:blipFill>
        <p:spPr>
          <a:xfrm>
            <a:off x="0" y="0"/>
            <a:ext cx="915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7" r="12389"/>
          <a:stretch/>
        </p:blipFill>
        <p:spPr>
          <a:xfrm>
            <a:off x="0" y="0"/>
            <a:ext cx="9162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116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2024-06-11T02:44:50Z</dcterms:modified>
</cp:coreProperties>
</file>