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6/5/2024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0000">
              <a:schemeClr val="accent1">
                <a:lumMod val="5000"/>
                <a:lumOff val="95000"/>
              </a:schemeClr>
            </a:gs>
            <a:gs pos="59000">
              <a:schemeClr val="accent4">
                <a:lumMod val="20000"/>
                <a:lumOff val="80000"/>
              </a:schemeClr>
            </a:gs>
            <a:gs pos="83000">
              <a:srgbClr val="DFBCFC"/>
            </a:gs>
            <a:gs pos="100000">
              <a:schemeClr val="accent4">
                <a:lumMod val="75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thank You for Your abundant grace in keeping Rev. Timothy and her wife Belle in Japan. They organized a successful English camp in April and reached out to some Japanese children and parents, building bridges for the Gospel. Recently, the Kyoto Baptist churches, where they serve, held its Annual General Conference. The </a:t>
            </a:r>
            <a:r>
              <a:rPr lang="en-US" sz="3600" b="1" dirty="0" smtClean="0">
                <a:solidFill>
                  <a:schemeClr val="tx2">
                    <a:lumMod val="50000"/>
                  </a:schemeClr>
                </a:solidFill>
                <a:effectLst>
                  <a:glow rad="101600">
                    <a:schemeClr val="bg1"/>
                  </a:glow>
                </a:effectLst>
                <a:ea typeface="Microsoft YaHei" panose="020B0503020204020204" charset="-122"/>
              </a:rPr>
              <a:t>number</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305574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0000">
              <a:schemeClr val="accent1">
                <a:lumMod val="5000"/>
                <a:lumOff val="95000"/>
              </a:schemeClr>
            </a:gs>
            <a:gs pos="59000">
              <a:schemeClr val="accent4">
                <a:lumMod val="20000"/>
                <a:lumOff val="80000"/>
              </a:schemeClr>
            </a:gs>
            <a:gs pos="83000">
              <a:srgbClr val="DFBCFC"/>
            </a:gs>
            <a:gs pos="100000">
              <a:schemeClr val="accent4">
                <a:lumMod val="75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of </a:t>
            </a:r>
            <a:r>
              <a:rPr lang="en-US" sz="3600" b="1" dirty="0">
                <a:solidFill>
                  <a:schemeClr val="tx2">
                    <a:lumMod val="50000"/>
                  </a:schemeClr>
                </a:solidFill>
                <a:effectLst>
                  <a:glow rad="101600">
                    <a:schemeClr val="bg1"/>
                  </a:glow>
                </a:effectLst>
                <a:ea typeface="Microsoft YaHei" panose="020B0503020204020204" charset="-122"/>
              </a:rPr>
              <a:t>Japanese members has decreased, so we pray for God's mercy on churches. The Baptist Church continues to allow Timothy and Belle to use the church as platform for promoting the TOMO library and English classroom ministry. May the Holy Spirit ignite a heart for evangelism in the Japanese churches and revive Japanese believers as strong </a:t>
            </a:r>
            <a:r>
              <a:rPr lang="en-US" sz="3600" b="1" dirty="0" smtClean="0">
                <a:solidFill>
                  <a:schemeClr val="tx2">
                    <a:lumMod val="50000"/>
                  </a:schemeClr>
                </a:solidFill>
                <a:effectLst>
                  <a:glow rad="101600">
                    <a:schemeClr val="bg1"/>
                  </a:glow>
                </a:effectLst>
                <a:ea typeface="Microsoft YaHei" panose="020B0503020204020204" charset="-122"/>
              </a:rPr>
              <a:t>witnesses</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203607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0000">
              <a:schemeClr val="accent1">
                <a:lumMod val="5000"/>
                <a:lumOff val="95000"/>
              </a:schemeClr>
            </a:gs>
            <a:gs pos="59000">
              <a:schemeClr val="accent4">
                <a:lumMod val="20000"/>
                <a:lumOff val="80000"/>
              </a:schemeClr>
            </a:gs>
            <a:gs pos="83000">
              <a:srgbClr val="DFBCFC"/>
            </a:gs>
            <a:gs pos="100000">
              <a:schemeClr val="accent4">
                <a:lumMod val="75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for </a:t>
            </a:r>
            <a:r>
              <a:rPr lang="en-US" sz="3600" b="1" dirty="0">
                <a:solidFill>
                  <a:schemeClr val="tx2">
                    <a:lumMod val="50000"/>
                  </a:schemeClr>
                </a:solidFill>
                <a:effectLst>
                  <a:glow rad="101600">
                    <a:schemeClr val="bg1"/>
                  </a:glow>
                </a:effectLst>
                <a:ea typeface="Microsoft YaHei" panose="020B0503020204020204" charset="-122"/>
              </a:rPr>
              <a:t>Christ. Also may the Holy Spirit strengthen Timothy and Belle and their children to continue, by faith, evangelizing and </a:t>
            </a:r>
            <a:r>
              <a:rPr lang="en-US" sz="3600" b="1" dirty="0" err="1">
                <a:solidFill>
                  <a:schemeClr val="tx2">
                    <a:lumMod val="50000"/>
                  </a:schemeClr>
                </a:solidFill>
                <a:effectLst>
                  <a:glow rad="101600">
                    <a:schemeClr val="bg1"/>
                  </a:glow>
                </a:effectLst>
                <a:ea typeface="Microsoft YaHei" panose="020B0503020204020204" charset="-122"/>
              </a:rPr>
              <a:t>discipling</a:t>
            </a:r>
            <a:r>
              <a:rPr lang="en-US" sz="3600" b="1" dirty="0">
                <a:solidFill>
                  <a:schemeClr val="tx2">
                    <a:lumMod val="50000"/>
                  </a:schemeClr>
                </a:solidFill>
                <a:effectLst>
                  <a:glow rad="101600">
                    <a:schemeClr val="bg1"/>
                  </a:glow>
                </a:effectLst>
                <a:ea typeface="Microsoft YaHei" panose="020B0503020204020204" charset="-122"/>
              </a:rPr>
              <a:t> in the midst of adversity. In the name of our Lord Jesus Christ, Amen.</a:t>
            </a: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36459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21" r="12554"/>
          <a:stretch/>
        </p:blipFill>
        <p:spPr>
          <a:xfrm>
            <a:off x="0" y="0"/>
            <a:ext cx="9144000" cy="6864930"/>
          </a:xfrm>
          <a:prstGeom prst="rect">
            <a:avLst/>
          </a:prstGeom>
        </p:spPr>
      </p:pic>
    </p:spTree>
    <p:extLst>
      <p:ext uri="{BB962C8B-B14F-4D97-AF65-F5344CB8AC3E}">
        <p14:creationId xmlns:p14="http://schemas.microsoft.com/office/powerpoint/2010/main" val="2607598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35" r="12465"/>
          <a:stretch/>
        </p:blipFill>
        <p:spPr>
          <a:xfrm>
            <a:off x="0" y="0"/>
            <a:ext cx="9144000" cy="6858000"/>
          </a:xfrm>
          <a:prstGeom prst="rect">
            <a:avLst/>
          </a:prstGeom>
        </p:spPr>
      </p:pic>
    </p:spTree>
    <p:extLst>
      <p:ext uri="{BB962C8B-B14F-4D97-AF65-F5344CB8AC3E}">
        <p14:creationId xmlns:p14="http://schemas.microsoft.com/office/powerpoint/2010/main" val="2362443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91" r="12458"/>
          <a:stretch/>
        </p:blipFill>
        <p:spPr>
          <a:xfrm>
            <a:off x="-1" y="0"/>
            <a:ext cx="9150093" cy="6858000"/>
          </a:xfrm>
          <a:prstGeom prst="rect">
            <a:avLst/>
          </a:prstGeom>
        </p:spPr>
      </p:pic>
    </p:spTree>
    <p:extLst>
      <p:ext uri="{BB962C8B-B14F-4D97-AF65-F5344CB8AC3E}">
        <p14:creationId xmlns:p14="http://schemas.microsoft.com/office/powerpoint/2010/main" val="1614929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TotalTime>
  <Words>174</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Microsoft YaHei</vt:lpstr>
      <vt:lpstr>Arial</vt:lpstr>
      <vt:lpstr>Calibri</vt:lpstr>
      <vt:lpstr>2_Office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cp:revision>
  <dcterms:created xsi:type="dcterms:W3CDTF">2023-06-27T03:11:32Z</dcterms:created>
  <dcterms:modified xsi:type="dcterms:W3CDTF">2024-06-05T01:30:22Z</dcterms:modified>
</cp:coreProperties>
</file>