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0" d="100"/>
          <a:sy n="80" d="100"/>
        </p:scale>
        <p:origin x="165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6/5/2024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027494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6/5/2024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01095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6/5/2024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992841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6/5/2024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178807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6/5/2024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161582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6/5/2024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142051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6/5/2024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916116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6/5/2024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39141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6/5/2024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893840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6/5/2024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281781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6/5/2024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326321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6/5/2024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470495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20000">
              <a:schemeClr val="accent1">
                <a:lumMod val="5000"/>
                <a:lumOff val="95000"/>
              </a:schemeClr>
            </a:gs>
            <a:gs pos="59000">
              <a:schemeClr val="accent4">
                <a:lumMod val="20000"/>
                <a:lumOff val="80000"/>
              </a:schemeClr>
            </a:gs>
            <a:gs pos="83000">
              <a:srgbClr val="DFBCFC"/>
            </a:gs>
            <a:gs pos="100000">
              <a:schemeClr val="accent4">
                <a:lumMod val="75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7962" y="831763"/>
            <a:ext cx="7804235" cy="5645527"/>
          </a:xfrm>
          <a:solidFill>
            <a:srgbClr val="384C00">
              <a:alpha val="0"/>
            </a:srgbClr>
          </a:solidFill>
        </p:spPr>
        <p:txBody>
          <a:bodyPr>
            <a:noAutofit/>
          </a:bodyPr>
          <a:lstStyle/>
          <a:p>
            <a:pPr marL="0" indent="0" algn="just">
              <a:lnSpc>
                <a:spcPts val="52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zh-CN" altLang="en-US" sz="4000" b="1" cap="all" dirty="0">
                <a:effectLst>
                  <a:glow rad="101600">
                    <a:prstClr val="white"/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天父上帝，感谢祢丰富的恩典保守杜阜运牧师和陈思伶师母在日本宣教，他们在四月举办的英文营，成功接触了一些日本小孩与父母，搭了福音的桥梁。最近，他们所服事的京都浸信教会举行常年大会，日本会友减少，求上帝怜悯。但是</a:t>
            </a:r>
            <a:r>
              <a:rPr lang="zh-CN" altLang="en-US" sz="4000" b="1" cap="all" dirty="0" smtClean="0">
                <a:effectLst>
                  <a:glow rad="101600">
                    <a:prstClr val="white"/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，</a:t>
            </a:r>
            <a:r>
              <a:rPr lang="zh-CN" altLang="en-US" sz="4000" b="1" cap="all" dirty="0">
                <a:effectLst>
                  <a:glow rad="101600">
                    <a:prstClr val="white"/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浸信教会继续容许阜运牧师借用教</a:t>
            </a:r>
            <a:endParaRPr lang="zh-CN" altLang="en-US" sz="4000" b="1" cap="all" dirty="0">
              <a:effectLst>
                <a:glow rad="101600">
                  <a:prstClr val="white"/>
                </a:glow>
              </a:effectLst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4" name="Title 1"/>
          <p:cNvSpPr txBox="1"/>
          <p:nvPr/>
        </p:nvSpPr>
        <p:spPr>
          <a:xfrm>
            <a:off x="0" y="192001"/>
            <a:ext cx="9144000" cy="6397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101600">
                    <a:prstClr val="white"/>
                  </a:glow>
                </a:effectLst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j-cs"/>
              </a:rPr>
              <a:t>宣教关怀</a:t>
            </a:r>
            <a:endParaRPr kumimoji="0" lang="en-US" sz="44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101600">
                  <a:prstClr val="white"/>
                </a:glow>
              </a:effectLst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j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928658" y="6172908"/>
            <a:ext cx="1053296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1/2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 panose="020F0502020204030204"/>
              <a:ea typeface="Microsoft YaHei" panose="020B050302020402020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50614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20000">
              <a:schemeClr val="accent1">
                <a:lumMod val="5000"/>
                <a:lumOff val="95000"/>
              </a:schemeClr>
            </a:gs>
            <a:gs pos="59000">
              <a:schemeClr val="accent4">
                <a:lumMod val="20000"/>
                <a:lumOff val="80000"/>
              </a:schemeClr>
            </a:gs>
            <a:gs pos="83000">
              <a:srgbClr val="DFBCFC"/>
            </a:gs>
            <a:gs pos="100000">
              <a:schemeClr val="accent4">
                <a:lumMod val="75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7962" y="831763"/>
            <a:ext cx="7804235" cy="5645527"/>
          </a:xfrm>
          <a:solidFill>
            <a:srgbClr val="384C00">
              <a:alpha val="0"/>
            </a:srgbClr>
          </a:solidFill>
        </p:spPr>
        <p:txBody>
          <a:bodyPr>
            <a:noAutofit/>
          </a:bodyPr>
          <a:lstStyle/>
          <a:p>
            <a:pPr marL="0" indent="0" algn="just">
              <a:lnSpc>
                <a:spcPts val="52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zh-CN" altLang="en-US" sz="4000" b="1" cap="all" dirty="0" smtClean="0">
                <a:effectLst>
                  <a:glow rad="101600">
                    <a:prstClr val="white"/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会</a:t>
            </a:r>
            <a:r>
              <a:rPr lang="zh-CN" altLang="en-US" sz="4000" b="1" cap="all" dirty="0">
                <a:effectLst>
                  <a:glow rad="101600">
                    <a:prstClr val="white"/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来推动</a:t>
            </a:r>
            <a:r>
              <a:rPr lang="en-US" altLang="zh-CN" sz="4000" b="1" cap="all" dirty="0">
                <a:effectLst>
                  <a:glow rad="101600">
                    <a:prstClr val="white"/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TOMO </a:t>
            </a:r>
            <a:r>
              <a:rPr lang="zh-CN" altLang="en-US" sz="4000" b="1" cap="all" dirty="0">
                <a:effectLst>
                  <a:glow rad="101600">
                    <a:prstClr val="white"/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图书馆及英语教室事工。求圣灵在日本教会中点燃布道心志，复兴日本信徒成为基督的见证人。也求圣灵坚固杜阜运和陈思伶宣教士及他们的儿女，逆境中持续恁信心传福音与栽培门徒。奉主耶稣基督的名，阿们。</a:t>
            </a:r>
            <a:endParaRPr lang="zh-CN" altLang="en-US" sz="4000" b="1" cap="all" dirty="0">
              <a:effectLst>
                <a:glow rad="101600">
                  <a:prstClr val="white"/>
                </a:glow>
              </a:effectLst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4" name="Title 1"/>
          <p:cNvSpPr txBox="1"/>
          <p:nvPr/>
        </p:nvSpPr>
        <p:spPr>
          <a:xfrm>
            <a:off x="0" y="192001"/>
            <a:ext cx="9144000" cy="6397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101600">
                    <a:prstClr val="white"/>
                  </a:glow>
                </a:effectLst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j-cs"/>
              </a:rPr>
              <a:t>宣教关怀</a:t>
            </a:r>
            <a:endParaRPr kumimoji="0" lang="en-US" sz="44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101600">
                  <a:prstClr val="white"/>
                </a:glow>
              </a:effectLst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j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928658" y="6172908"/>
            <a:ext cx="1053296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2/2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 panose="020F0502020204030204"/>
              <a:ea typeface="Microsoft YaHei" panose="020B050302020402020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33962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MY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2433" r="12467"/>
          <a:stretch/>
        </p:blipFill>
        <p:spPr>
          <a:xfrm>
            <a:off x="0" y="0"/>
            <a:ext cx="915622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4529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MY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2459" r="12492"/>
          <a:stretch/>
        </p:blipFill>
        <p:spPr>
          <a:xfrm>
            <a:off x="0" y="0"/>
            <a:ext cx="915012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5825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178</TotalTime>
  <Words>229</Words>
  <Application>Microsoft Office PowerPoint</Application>
  <PresentationFormat>On-screen Show (4:3)</PresentationFormat>
  <Paragraphs>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Microsoft YaHei</vt:lpstr>
      <vt:lpstr>Arial</vt:lpstr>
      <vt:lpstr>Calibri</vt:lpstr>
      <vt:lpstr>2_Office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37</cp:revision>
  <dcterms:created xsi:type="dcterms:W3CDTF">2023-06-27T03:11:32Z</dcterms:created>
  <dcterms:modified xsi:type="dcterms:W3CDTF">2024-06-05T01:27:26Z</dcterms:modified>
</cp:coreProperties>
</file>