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1">
                <a:lumMod val="5000"/>
                <a:lumOff val="95000"/>
              </a:schemeClr>
            </a:gs>
            <a:gs pos="59000">
              <a:schemeClr val="accent4">
                <a:lumMod val="20000"/>
                <a:lumOff val="80000"/>
              </a:schemeClr>
            </a:gs>
            <a:gs pos="83000">
              <a:srgbClr val="DFBCFC"/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丰富的恩典保守杜阜运牧师和陈思伶师母在日本宣教，他们在四月举办的英文营，成功接触了一些日本小孩与父母，搭了福音的桥梁。最近，他们所服事的京都浸信教会举行常年大会，日本会友减少，求上帝怜悯。但是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浸信教会继续容许阜运牧师借用教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6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chemeClr val="accent1">
                <a:lumMod val="5000"/>
                <a:lumOff val="95000"/>
              </a:schemeClr>
            </a:gs>
            <a:gs pos="59000">
              <a:schemeClr val="accent4">
                <a:lumMod val="20000"/>
                <a:lumOff val="80000"/>
              </a:schemeClr>
            </a:gs>
            <a:gs pos="83000">
              <a:srgbClr val="DFBCFC"/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会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来推动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TOMO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图书馆及英语教室事工。求圣灵在日本教会中点燃布道心志，复兴日本信徒成为基督的见证人。也求圣灵坚固杜阜运和陈思伶宣教士及他们的儿女，逆境中持续恁信心传福音与栽培门徒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9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3" r="12467"/>
          <a:stretch/>
        </p:blipFill>
        <p:spPr>
          <a:xfrm>
            <a:off x="0" y="0"/>
            <a:ext cx="91562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2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492"/>
          <a:stretch/>
        </p:blipFill>
        <p:spPr>
          <a:xfrm>
            <a:off x="0" y="0"/>
            <a:ext cx="91501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229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2024-06-05T01:27:26Z</dcterms:modified>
</cp:coreProperties>
</file>