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0">
              <a:schemeClr val="accent1">
                <a:lumMod val="5000"/>
                <a:lumOff val="95000"/>
              </a:schemeClr>
            </a:gs>
            <a:gs pos="59000">
              <a:schemeClr val="accent4">
                <a:lumMod val="20000"/>
                <a:lumOff val="80000"/>
              </a:schemeClr>
            </a:gs>
            <a:gs pos="83000">
              <a:srgbClr val="DFBCFC"/>
            </a:gs>
            <a:gs pos="100000">
              <a:schemeClr val="accent4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450" y="762163"/>
            <a:ext cx="844060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bersyukur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atas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kurnia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-Mu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berlimpah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memelihara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Timothy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isterinya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Belle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ladang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mengadakan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bahasa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Inggeris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April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berhasil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menjangkau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sekumpulan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kanak-kanak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ibubapa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membina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jambatan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Baru-baru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Gereja-gereja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Baptist 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113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0">
              <a:schemeClr val="accent1">
                <a:lumMod val="5000"/>
                <a:lumOff val="95000"/>
              </a:schemeClr>
            </a:gs>
            <a:gs pos="59000">
              <a:schemeClr val="accent4">
                <a:lumMod val="20000"/>
                <a:lumOff val="80000"/>
              </a:schemeClr>
            </a:gs>
            <a:gs pos="83000">
              <a:srgbClr val="DFBCFC"/>
            </a:gs>
            <a:gs pos="100000">
              <a:schemeClr val="accent4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450" y="762163"/>
            <a:ext cx="844060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Kyoto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tempat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melayani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mengadakan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Persidangan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Umum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Tahunan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jumlah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anggota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menurun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belas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Namun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Gereja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Baptis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mengizinkan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Timothy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Belle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menggunakan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gereja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mempromosikan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perpustakaan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TOMO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pelayanan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bahasa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Inggeris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Kudus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10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0">
              <a:schemeClr val="accent1">
                <a:lumMod val="5000"/>
                <a:lumOff val="95000"/>
              </a:schemeClr>
            </a:gs>
            <a:gs pos="59000">
              <a:schemeClr val="accent4">
                <a:lumMod val="20000"/>
                <a:lumOff val="80000"/>
              </a:schemeClr>
            </a:gs>
            <a:gs pos="83000">
              <a:srgbClr val="DFBCFC"/>
            </a:gs>
            <a:gs pos="100000">
              <a:schemeClr val="accent4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450" y="762163"/>
            <a:ext cx="844060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menyalakan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Kristian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penginjilan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membangkitkan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sebagai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saksi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menguatkan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Timothy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Belle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serta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anak-anak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menyebarkan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memuridkan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Kristian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walaupun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banyak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cabaran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918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67" r="12434"/>
          <a:stretch/>
        </p:blipFill>
        <p:spPr>
          <a:xfrm>
            <a:off x="0" y="0"/>
            <a:ext cx="91562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06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546" r="12479"/>
          <a:stretch/>
        </p:blipFill>
        <p:spPr>
          <a:xfrm>
            <a:off x="0" y="0"/>
            <a:ext cx="9144000" cy="6860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61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83" r="12516"/>
          <a:stretch/>
        </p:blipFill>
        <p:spPr>
          <a:xfrm>
            <a:off x="0" y="0"/>
            <a:ext cx="91440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35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</TotalTime>
  <Words>162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37</cp:revision>
  <dcterms:created xsi:type="dcterms:W3CDTF">2023-06-27T03:11:32Z</dcterms:created>
  <dcterms:modified xsi:type="dcterms:W3CDTF">2024-06-05T01:33:51Z</dcterms:modified>
</cp:coreProperties>
</file>