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6/5/2024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59000">
              <a:schemeClr val="accent4">
                <a:lumMod val="20000"/>
                <a:lumOff val="80000"/>
              </a:schemeClr>
            </a:gs>
            <a:gs pos="83000">
              <a:srgbClr val="DFBCFC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berlimpah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Belle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April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berhasil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sekumpulan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jambatan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Gereja-gereja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Baptist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1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59000">
              <a:schemeClr val="accent4">
                <a:lumMod val="20000"/>
                <a:lumOff val="80000"/>
              </a:schemeClr>
            </a:gs>
            <a:gs pos="83000">
              <a:srgbClr val="DFBCFC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Kyoto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Persidangan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Umum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jumlah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anggota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menurun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Baptis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mengizinkan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Belle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mempromosikan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perpustakaan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TOMO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Kudus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59000">
              <a:schemeClr val="accent4">
                <a:lumMod val="20000"/>
                <a:lumOff val="80000"/>
              </a:schemeClr>
            </a:gs>
            <a:gs pos="83000">
              <a:srgbClr val="DFBCFC"/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menyalakan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Belle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memuridkan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walaupun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cabaran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918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67" r="12434"/>
          <a:stretch/>
        </p:blipFill>
        <p:spPr>
          <a:xfrm>
            <a:off x="0" y="0"/>
            <a:ext cx="91562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6" r="12479"/>
          <a:stretch/>
        </p:blipFill>
        <p:spPr>
          <a:xfrm>
            <a:off x="0" y="0"/>
            <a:ext cx="9144000" cy="686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6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516"/>
          <a:stretch/>
        </p:blipFill>
        <p:spPr>
          <a:xfrm>
            <a:off x="0" y="0"/>
            <a:ext cx="9144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162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2024-06-05T01:33:51Z</dcterms:modified>
</cp:coreProperties>
</file>