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80" d="100"/>
          <a:sy n="80" d="100"/>
        </p:scale>
        <p:origin x="1656"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0027494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3010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9928414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917880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4161582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614205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8" name="Footer Placeholder 7"/>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9" name="Slide Number Placeholder 8"/>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6916116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Footer Placeholder 3"/>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Slide Number Placeholder 4"/>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6391419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3" name="Footer Placeholder 2"/>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893840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928178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Footer Placeholder 5"/>
          <p:cNvSpPr>
            <a:spLocks noGrp="1"/>
          </p:cNvSpPr>
          <p:nvPr>
            <p:ph type="ftr" sz="quarter" idx="11"/>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7" name="Slide Number Placeholder 6"/>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6321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marL="0" marR="0" lvl="0" indent="0" algn="l" defTabSz="914400" rtl="0" eaLnBrk="1" fontAlgn="auto" latinLnBrk="0" hangingPunct="1">
              <a:lnSpc>
                <a:spcPct val="100000"/>
              </a:lnSpc>
              <a:spcBef>
                <a:spcPts val="0"/>
              </a:spcBef>
              <a:spcAft>
                <a:spcPts val="0"/>
              </a:spcAft>
              <a:buClrTx/>
              <a:buSzTx/>
              <a:buFontTx/>
              <a:buNone/>
              <a:defRPr/>
            </a:pPr>
            <a:fld id="{BC12A672-F013-43E1-8938-EB0F912EF20E}" type="datetimeFigureOut">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5/29/2024</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3BA665C6-EACC-4232-BA64-940A52A98B94}" type="slidenum">
              <a:rPr kumimoji="0" lang="en-US" sz="1200" b="0" i="0" u="none" strike="noStrike" kern="1200" cap="none" spc="0" normalizeH="0" baseline="0" noProof="0" smtClean="0">
                <a:ln>
                  <a:noFill/>
                </a:ln>
                <a:solidFill>
                  <a:prstClr val="black">
                    <a:tint val="75000"/>
                  </a:prstClr>
                </a:solidFill>
                <a:effectLst/>
                <a:uLnTx/>
                <a:uFillTx/>
                <a:latin typeface="Calibri" panose="020F0502020204030204"/>
                <a:ea typeface="+mn-ea"/>
                <a:cs typeface="+mn-cs"/>
              </a:rPr>
              <a:t>‹#›</a:t>
            </a:fld>
            <a:endParaRPr kumimoji="0" lang="en-US" sz="1200" b="0" i="0" u="none" strike="noStrike" kern="1200" cap="none" spc="0" normalizeH="0" baseline="0" noProof="0">
              <a:ln>
                <a:noFill/>
              </a:ln>
              <a:solidFill>
                <a:prstClr val="black">
                  <a:tint val="75000"/>
                </a:prstClr>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4704953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9000">
              <a:schemeClr val="accent6">
                <a:lumMod val="20000"/>
                <a:lumOff val="80000"/>
              </a:schemeClr>
            </a:gs>
            <a:gs pos="83000">
              <a:srgbClr val="FFCC99"/>
            </a:gs>
            <a:gs pos="100000">
              <a:srgbClr val="FF7C80"/>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a:solidFill>
                  <a:schemeClr val="tx2">
                    <a:lumMod val="50000"/>
                  </a:schemeClr>
                </a:solidFill>
                <a:effectLst>
                  <a:glow rad="101600">
                    <a:schemeClr val="bg1"/>
                  </a:glow>
                </a:effectLst>
                <a:ea typeface="Microsoft YaHei" panose="020B0503020204020204" charset="-122"/>
              </a:rPr>
              <a:t>Heavenly Father, thank You for using our missionary Ting Yang as a dove for the Gospel in Nepal. He is nurturing local theological students in two seminaries. Recently, both seminaries are having their final exams. Ting Yang will be busy correcting papers and the students' essays. We pray that the Holy Spirit fills him with wisdom and power so that </a:t>
            </a:r>
            <a:r>
              <a:rPr lang="en-US" sz="3600" b="1" dirty="0" smtClean="0">
                <a:solidFill>
                  <a:schemeClr val="tx2">
                    <a:lumMod val="50000"/>
                  </a:schemeClr>
                </a:solidFill>
                <a:effectLst>
                  <a:glow rad="101600">
                    <a:schemeClr val="bg1"/>
                  </a:glow>
                </a:effectLst>
                <a:ea typeface="Microsoft YaHei" panose="020B0503020204020204" charset="-122"/>
              </a:rPr>
              <a:t>he</a:t>
            </a:r>
            <a:endParaRPr lang="en-US" sz="3600" b="1" dirty="0">
              <a:solidFill>
                <a:schemeClr val="tx2">
                  <a:lumMod val="50000"/>
                </a:schemeClr>
              </a:solidFill>
              <a:effectLst>
                <a:glow rad="101600">
                  <a:schemeClr val="bg1"/>
                </a:glow>
              </a:effectLst>
              <a:ea typeface="Microsoft YaHei" panose="020B0503020204020204" charset="-122"/>
            </a:endParaRP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1/2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32844578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59000">
              <a:schemeClr val="accent6">
                <a:lumMod val="20000"/>
                <a:lumOff val="80000"/>
              </a:schemeClr>
            </a:gs>
            <a:gs pos="83000">
              <a:srgbClr val="FFCC99"/>
            </a:gs>
            <a:gs pos="100000">
              <a:srgbClr val="FF7C80"/>
            </a:gs>
          </a:gsLst>
          <a:lin ang="5400000" scaled="1"/>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48517" y="714095"/>
            <a:ext cx="8128324" cy="5645527"/>
          </a:xfrm>
          <a:solidFill>
            <a:srgbClr val="384C00">
              <a:alpha val="0"/>
            </a:srgbClr>
          </a:solidFill>
        </p:spPr>
        <p:txBody>
          <a:bodyPr>
            <a:noAutofit/>
          </a:bodyPr>
          <a:lstStyle/>
          <a:p>
            <a:pPr marL="0" indent="0">
              <a:lnSpc>
                <a:spcPts val="4400"/>
              </a:lnSpc>
              <a:spcBef>
                <a:spcPts val="0"/>
              </a:spcBef>
              <a:buNone/>
            </a:pPr>
            <a:r>
              <a:rPr lang="en-US" sz="3600" b="1" dirty="0" smtClean="0">
                <a:solidFill>
                  <a:schemeClr val="tx2">
                    <a:lumMod val="50000"/>
                  </a:schemeClr>
                </a:solidFill>
                <a:effectLst>
                  <a:glow rad="101600">
                    <a:schemeClr val="bg1"/>
                  </a:glow>
                </a:effectLst>
                <a:ea typeface="Microsoft YaHei" panose="020B0503020204020204" charset="-122"/>
              </a:rPr>
              <a:t>becomes </a:t>
            </a:r>
            <a:r>
              <a:rPr lang="en-US" sz="3600" b="1" dirty="0" err="1">
                <a:solidFill>
                  <a:schemeClr val="tx2">
                    <a:lumMod val="50000"/>
                  </a:schemeClr>
                </a:solidFill>
                <a:effectLst>
                  <a:glow rad="101600">
                    <a:schemeClr val="bg1"/>
                  </a:glow>
                </a:effectLst>
                <a:ea typeface="Microsoft YaHei" panose="020B0503020204020204" charset="-122"/>
              </a:rPr>
              <a:t>Christlike</a:t>
            </a:r>
            <a:r>
              <a:rPr lang="en-US" sz="3600" b="1" dirty="0">
                <a:solidFill>
                  <a:schemeClr val="tx2">
                    <a:lumMod val="50000"/>
                  </a:schemeClr>
                </a:solidFill>
                <a:effectLst>
                  <a:glow rad="101600">
                    <a:schemeClr val="bg1"/>
                  </a:glow>
                </a:effectLst>
                <a:ea typeface="Microsoft YaHei" panose="020B0503020204020204" charset="-122"/>
              </a:rPr>
              <a:t> spiritual mentor and shepherd to the seminarians, and also a godly example to the Nepali students. May Ting Yang rise and shine as a fisher of men among the Hindus in Nepal. In the name of our Lord Jesus Christ, Amen.</a:t>
            </a:r>
          </a:p>
        </p:txBody>
      </p:sp>
      <p:sp>
        <p:nvSpPr>
          <p:cNvPr id="6" name="Title 1"/>
          <p:cNvSpPr txBox="1"/>
          <p:nvPr/>
        </p:nvSpPr>
        <p:spPr>
          <a:xfrm>
            <a:off x="0" y="207718"/>
            <a:ext cx="9144000" cy="49657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zh-CN" sz="4400" b="1" i="0" u="none" strike="noStrike" kern="1200" cap="none" spc="0" normalizeH="0" baseline="0" noProof="0" dirty="0">
                <a:ln>
                  <a:noFill/>
                </a:ln>
                <a:solidFill>
                  <a:srgbClr val="FF0000"/>
                </a:solidFill>
                <a:effectLst>
                  <a:glow rad="127000">
                    <a:prstClr val="white"/>
                  </a:glow>
                </a:effectLst>
                <a:uLnTx/>
                <a:uFillTx/>
                <a:latin typeface="Calibri" panose="020F0502020204030204"/>
                <a:ea typeface="Microsoft YaHei" panose="020B0503020204020204" charset="-122"/>
                <a:cs typeface="Calibri" panose="020F0502020204030204" charset="0"/>
              </a:rPr>
              <a:t>Missionary Care</a:t>
            </a:r>
          </a:p>
        </p:txBody>
      </p:sp>
      <p:sp>
        <p:nvSpPr>
          <p:cNvPr id="7" name="TextBox 6"/>
          <p:cNvSpPr txBox="1"/>
          <p:nvPr/>
        </p:nvSpPr>
        <p:spPr>
          <a:xfrm>
            <a:off x="7928658" y="6172908"/>
            <a:ext cx="1053296" cy="64516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zh-CN" sz="3600" b="1" i="0" u="none" strike="noStrike" kern="1200" cap="none" spc="0" normalizeH="0" baseline="0" noProof="0" dirty="0" smtClean="0">
                <a:ln>
                  <a:noFill/>
                </a:ln>
                <a:solidFill>
                  <a:srgbClr val="FF0000"/>
                </a:solidFill>
                <a:effectLst>
                  <a:glow rad="88900">
                    <a:prstClr val="white"/>
                  </a:glow>
                </a:effectLst>
                <a:uLnTx/>
                <a:uFillTx/>
                <a:latin typeface="Calibri" panose="020F0502020204030204"/>
                <a:ea typeface="Microsoft YaHei" panose="020B0503020204020204" charset="-122"/>
                <a:cs typeface="+mn-cs"/>
              </a:rPr>
              <a:t>2/2</a:t>
            </a:r>
            <a:endParaRPr kumimoji="0" lang="en-US" sz="3600" b="1" i="0" u="none" strike="noStrike" kern="1200" cap="none" spc="0" normalizeH="0" baseline="0" noProof="0" dirty="0">
              <a:ln>
                <a:noFill/>
              </a:ln>
              <a:solidFill>
                <a:srgbClr val="FF0000"/>
              </a:solidFill>
              <a:effectLst>
                <a:glow rad="88900">
                  <a:prstClr val="white"/>
                </a:glow>
              </a:effectLst>
              <a:uLnTx/>
              <a:uFillTx/>
              <a:latin typeface="Calibri" panose="020F0502020204030204"/>
              <a:ea typeface="Microsoft YaHei" panose="020B0503020204020204" charset="-122"/>
              <a:cs typeface="+mn-cs"/>
            </a:endParaRPr>
          </a:p>
        </p:txBody>
      </p:sp>
    </p:spTree>
    <p:extLst>
      <p:ext uri="{BB962C8B-B14F-4D97-AF65-F5344CB8AC3E}">
        <p14:creationId xmlns:p14="http://schemas.microsoft.com/office/powerpoint/2010/main" val="173782317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45" r="12478"/>
          <a:stretch/>
        </p:blipFill>
        <p:spPr>
          <a:xfrm>
            <a:off x="0" y="0"/>
            <a:ext cx="9153328" cy="6858000"/>
          </a:xfrm>
          <a:prstGeom prst="rect">
            <a:avLst/>
          </a:prstGeom>
        </p:spPr>
      </p:pic>
    </p:spTree>
    <p:extLst>
      <p:ext uri="{BB962C8B-B14F-4D97-AF65-F5344CB8AC3E}">
        <p14:creationId xmlns:p14="http://schemas.microsoft.com/office/powerpoint/2010/main" val="24203594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MY"/>
          </a:p>
        </p:txBody>
      </p:sp>
      <p:sp>
        <p:nvSpPr>
          <p:cNvPr id="3" name="Content Placeholder 2"/>
          <p:cNvSpPr>
            <a:spLocks noGrp="1"/>
          </p:cNvSpPr>
          <p:nvPr>
            <p:ph idx="1"/>
          </p:nvPr>
        </p:nvSpPr>
        <p:spPr/>
        <p:txBody>
          <a:bodyPr/>
          <a:lstStyle/>
          <a:p>
            <a:endParaRPr lang="en-MY"/>
          </a:p>
        </p:txBody>
      </p:sp>
      <p:pic>
        <p:nvPicPr>
          <p:cNvPr id="4" name="Picture 3"/>
          <p:cNvPicPr>
            <a:picLocks noChangeAspect="1"/>
          </p:cNvPicPr>
          <p:nvPr/>
        </p:nvPicPr>
        <p:blipFill rotWithShape="1">
          <a:blip r:embed="rId2"/>
          <a:srcRect l="12445" r="12479"/>
          <a:stretch/>
        </p:blipFill>
        <p:spPr>
          <a:xfrm>
            <a:off x="0" y="0"/>
            <a:ext cx="9153254" cy="6858000"/>
          </a:xfrm>
          <a:prstGeom prst="rect">
            <a:avLst/>
          </a:prstGeom>
        </p:spPr>
      </p:pic>
    </p:spTree>
    <p:extLst>
      <p:ext uri="{BB962C8B-B14F-4D97-AF65-F5344CB8AC3E}">
        <p14:creationId xmlns:p14="http://schemas.microsoft.com/office/powerpoint/2010/main" val="3742221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198</TotalTime>
  <Words>122</Words>
  <Application>Microsoft Office PowerPoint</Application>
  <PresentationFormat>On-screen Show (4:3)</PresentationFormat>
  <Paragraphs>6</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Microsoft YaHei</vt:lpstr>
      <vt:lpstr>Arial</vt:lpstr>
      <vt:lpstr>Calibri</vt:lpstr>
      <vt:lpstr>2_Office Theme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37</cp:revision>
  <dcterms:created xsi:type="dcterms:W3CDTF">2023-06-27T03:11:32Z</dcterms:created>
  <dcterms:modified xsi:type="dcterms:W3CDTF">2024-05-29T01:02:32Z</dcterms:modified>
</cp:coreProperties>
</file>