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9000">
              <a:schemeClr val="accent6">
                <a:lumMod val="20000"/>
                <a:lumOff val="80000"/>
              </a:schemeClr>
            </a:gs>
            <a:gs pos="83000">
              <a:srgbClr val="FFCC99"/>
            </a:gs>
            <a:gs pos="100000">
              <a:srgbClr val="FF7C8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Heavenly Father, thank You for using our missionary Ting Yang as a dove for the Gospel in Nepal. He is nurturing local theological students in two seminaries. Recently, both seminaries are having their final exams. Ting Yang will be busy correcting papers and the students' essays. We pray that the Holy Spirit fills him with wisdom and power so that </a:t>
            </a:r>
            <a:r>
              <a:rPr lang="en-US" sz="3600" b="1" dirty="0" smtClean="0">
                <a:solidFill>
                  <a:schemeClr val="tx2">
                    <a:lumMod val="50000"/>
                  </a:schemeClr>
                </a:solidFill>
                <a:effectLst>
                  <a:glow rad="101600">
                    <a:schemeClr val="bg1"/>
                  </a:glow>
                </a:effectLst>
                <a:ea typeface="Microsoft YaHei" panose="020B0503020204020204" charset="-122"/>
              </a:rPr>
              <a: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84457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9000">
              <a:schemeClr val="accent6">
                <a:lumMod val="20000"/>
                <a:lumOff val="80000"/>
              </a:schemeClr>
            </a:gs>
            <a:gs pos="83000">
              <a:srgbClr val="FFCC99"/>
            </a:gs>
            <a:gs pos="100000">
              <a:srgbClr val="FF7C8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128324"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becomes </a:t>
            </a:r>
            <a:r>
              <a:rPr lang="en-US" sz="3600" b="1" dirty="0" err="1">
                <a:solidFill>
                  <a:schemeClr val="tx2">
                    <a:lumMod val="50000"/>
                  </a:schemeClr>
                </a:solidFill>
                <a:effectLst>
                  <a:glow rad="101600">
                    <a:schemeClr val="bg1"/>
                  </a:glow>
                </a:effectLst>
                <a:ea typeface="Microsoft YaHei" panose="020B0503020204020204" charset="-122"/>
              </a:rPr>
              <a:t>Christlike</a:t>
            </a:r>
            <a:r>
              <a:rPr lang="en-US" sz="3600" b="1" dirty="0">
                <a:solidFill>
                  <a:schemeClr val="tx2">
                    <a:lumMod val="50000"/>
                  </a:schemeClr>
                </a:solidFill>
                <a:effectLst>
                  <a:glow rad="101600">
                    <a:schemeClr val="bg1"/>
                  </a:glow>
                </a:effectLst>
                <a:ea typeface="Microsoft YaHei" panose="020B0503020204020204" charset="-122"/>
              </a:rPr>
              <a:t> spiritual mentor and shepherd to the seminarians, and also a godly example to the Nepali students. May Ting Yang rise and shine as a fisher of men among the Hindus in Nepal.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73782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478"/>
          <a:stretch/>
        </p:blipFill>
        <p:spPr>
          <a:xfrm>
            <a:off x="0" y="0"/>
            <a:ext cx="9153328" cy="6858000"/>
          </a:xfrm>
          <a:prstGeom prst="rect">
            <a:avLst/>
          </a:prstGeom>
        </p:spPr>
      </p:pic>
    </p:spTree>
    <p:extLst>
      <p:ext uri="{BB962C8B-B14F-4D97-AF65-F5344CB8AC3E}">
        <p14:creationId xmlns:p14="http://schemas.microsoft.com/office/powerpoint/2010/main" val="2420359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5" r="12479"/>
          <a:stretch/>
        </p:blipFill>
        <p:spPr>
          <a:xfrm>
            <a:off x="0" y="0"/>
            <a:ext cx="9153254" cy="6858000"/>
          </a:xfrm>
          <a:prstGeom prst="rect">
            <a:avLst/>
          </a:prstGeom>
        </p:spPr>
      </p:pic>
    </p:spTree>
    <p:extLst>
      <p:ext uri="{BB962C8B-B14F-4D97-AF65-F5344CB8AC3E}">
        <p14:creationId xmlns:p14="http://schemas.microsoft.com/office/powerpoint/2010/main" val="3742221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122</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2024-05-29T01:02:32Z</dcterms:modified>
</cp:coreProperties>
</file>