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6">
                <a:lumMod val="20000"/>
                <a:lumOff val="80000"/>
              </a:schemeClr>
            </a:gs>
            <a:gs pos="83000">
              <a:srgbClr val="FFCC99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使用陈阳宣教士在尼泊尔成为福音的鸽子。他在两间神学院培育当地神学生。最近，两间神学院都在进行期末考试。陈阳将忙着改卷子和学生文章。求圣灵充满他，赐他智慧和能力，成为神学生们的属灵导师和牧人，在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灵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2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6">
                <a:lumMod val="20000"/>
                <a:lumOff val="80000"/>
              </a:schemeClr>
            </a:gs>
            <a:gs pos="83000">
              <a:srgbClr val="FFCC99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命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和品格上都成为学生的好榜样。甚愿陈阳兴起发光，成为兴都教徒中的得人渔夫。奉主耶稣基督的名，阿们。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49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8" r="12449"/>
          <a:stretch/>
        </p:blipFill>
        <p:spPr>
          <a:xfrm>
            <a:off x="-1" y="0"/>
            <a:ext cx="9156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9" r="12449"/>
          <a:stretch/>
        </p:blipFill>
        <p:spPr>
          <a:xfrm>
            <a:off x="-1" y="0"/>
            <a:ext cx="91563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164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36</cp:revision>
  <dcterms:created xsi:type="dcterms:W3CDTF">2023-06-27T03:11:32Z</dcterms:created>
  <dcterms:modified xsi:type="dcterms:W3CDTF">2024-05-29T01:00:37Z</dcterms:modified>
</cp:coreProperties>
</file>