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6">
                <a:lumMod val="20000"/>
                <a:lumOff val="80000"/>
              </a:schemeClr>
            </a:gs>
            <a:gs pos="83000">
              <a:srgbClr val="FFCC99"/>
            </a:gs>
            <a:gs pos="100000">
              <a:srgbClr val="FF7C8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4060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memakai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Ting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merpati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Nepal.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mendidik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teologi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seminari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Baru-baru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kedua-dua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seminari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menjalankan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ujian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akhir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Ting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sibuk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membetulkan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kertas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ujian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esei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hikmat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446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6">
                <a:lumMod val="20000"/>
                <a:lumOff val="80000"/>
              </a:schemeClr>
            </a:gs>
            <a:gs pos="83000">
              <a:srgbClr val="FFCC99"/>
            </a:gs>
            <a:gs pos="100000">
              <a:srgbClr val="FF7C8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4060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kekuatan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pembimbing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gembala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serta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kerohanian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karakter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Ting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bangkit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bersinar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serta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penjala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manusia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kalangan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umat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Hindu.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973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84" r="12358"/>
          <a:stretch/>
        </p:blipFill>
        <p:spPr>
          <a:xfrm>
            <a:off x="0" y="0"/>
            <a:ext cx="91632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77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609" r="12441"/>
          <a:stretch/>
        </p:blipFill>
        <p:spPr>
          <a:xfrm>
            <a:off x="0" y="0"/>
            <a:ext cx="9144000" cy="6862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94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114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37</cp:revision>
  <dcterms:created xsi:type="dcterms:W3CDTF">2023-06-27T03:11:32Z</dcterms:created>
  <dcterms:modified xsi:type="dcterms:W3CDTF">2024-05-29T01:05:10Z</dcterms:modified>
</cp:coreProperties>
</file>