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6000">
              <a:schemeClr val="accent4">
                <a:lumMod val="60000"/>
                <a:lumOff val="40000"/>
              </a:schemeClr>
            </a:gs>
            <a:gs pos="42000">
              <a:schemeClr val="accent5">
                <a:lumMod val="40000"/>
                <a:lumOff val="6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祢的全能双手天天恩眷晓薇宣教士，她在一个对福音封闭的国家宣教。我们感恩，今年一至五月，共有四十个学生报读初级汉语课程，让晓薇宣教士有机会汄识他们，分享主耶稣的爱。来临五月尾，晓薇宣教士将采用二十四张福音图片，以有趣的方式跟学生们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分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60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6000">
              <a:schemeClr val="accent4">
                <a:lumMod val="60000"/>
                <a:lumOff val="40000"/>
              </a:schemeClr>
            </a:gs>
            <a:gs pos="42000">
              <a:schemeClr val="accent5">
                <a:lumMod val="40000"/>
                <a:lumOff val="6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享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圣经信息。求圣灵预备学生们的心田，接受道种。目前，小孩读书会已经在四个地点启动。今年复活节，更与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122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个小孩分享了耶稣诞生、教导、医治、受死、复活的故事。求圣灵继续恩膏老师们，创意教学中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不断建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立福音的桥梁。奉主耶稣基督的名，阿们。</a:t>
            </a: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434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08" r="12441"/>
          <a:stretch/>
        </p:blipFill>
        <p:spPr>
          <a:xfrm>
            <a:off x="0" y="0"/>
            <a:ext cx="9150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7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2508" r="12442"/>
          <a:stretch/>
        </p:blipFill>
        <p:spPr>
          <a:xfrm>
            <a:off x="0" y="0"/>
            <a:ext cx="91501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5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244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2024-05-21T05:44:32Z</dcterms:modified>
</cp:coreProperties>
</file>