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4">
                <a:lumMod val="60000"/>
                <a:lumOff val="40000"/>
              </a:schemeClr>
            </a:gs>
            <a:gs pos="42000">
              <a:schemeClr val="accent5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4060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Joanne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tertutup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Januari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40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mendaftar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Mandarin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peringkat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pertama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Joanne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mengenal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9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4">
                <a:lumMod val="60000"/>
                <a:lumOff val="40000"/>
              </a:schemeClr>
            </a:gs>
            <a:gs pos="42000">
              <a:schemeClr val="accent5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4060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menunjukkan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akhir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Mei, Joanne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24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gambar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cerita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murid.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benih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Sekarang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Klub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Kanak-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dimulakan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lokasi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Hari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Paskah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guru-guru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33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6000">
              <a:schemeClr val="accent4">
                <a:lumMod val="60000"/>
                <a:lumOff val="40000"/>
              </a:schemeClr>
            </a:gs>
            <a:gs pos="42000">
              <a:schemeClr val="accent5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4060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mengongsikan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kisah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kelahiran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kematian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kebangkitan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122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guru.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Ajaran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kreatif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jambatan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978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6" r="12535"/>
          <a:stretch/>
        </p:blipFill>
        <p:spPr>
          <a:xfrm>
            <a:off x="0" y="0"/>
            <a:ext cx="91403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2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9" r="12417"/>
          <a:stretch/>
        </p:blipFill>
        <p:spPr>
          <a:xfrm>
            <a:off x="0" y="0"/>
            <a:ext cx="91518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0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168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2023-06-27T03:11:32Z</dcterms:created>
  <dcterms:modified xsi:type="dcterms:W3CDTF">2024-05-21T02:59:05Z</dcterms:modified>
</cp:coreProperties>
</file>