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5/21/2024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6000">
              <a:schemeClr val="accent4">
                <a:lumMod val="60000"/>
                <a:lumOff val="40000"/>
              </a:schemeClr>
            </a:gs>
            <a:gs pos="42000">
              <a:schemeClr val="accent5">
                <a:lumMod val="40000"/>
                <a:lumOff val="60000"/>
              </a:schemeClr>
            </a:gs>
            <a:gs pos="100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4060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-Mu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mahakuasa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memberkati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kami Joanne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setiap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selama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melayani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negara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tertutup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bersyukur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bahawa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Januari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hingga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tahun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sebanyak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40 murid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mendaftar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kursus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Mandarin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peringkat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pertama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Joanne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kesempatan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mengenal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593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6000">
              <a:schemeClr val="accent4">
                <a:lumMod val="60000"/>
                <a:lumOff val="40000"/>
              </a:schemeClr>
            </a:gs>
            <a:gs pos="42000">
              <a:schemeClr val="accent5">
                <a:lumMod val="40000"/>
                <a:lumOff val="60000"/>
              </a:schemeClr>
            </a:gs>
            <a:gs pos="100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4060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menunjukkan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akhir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Mei, Joanne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menggunakan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24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gambar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memberitakan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cerita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Alkitab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murid.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menyediakan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murid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benih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Firman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Sekarang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Klub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Buku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Kanak-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sudah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dimulakan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empat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lokasi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Hari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Paskah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lalu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guru-guru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333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6000">
              <a:schemeClr val="accent4">
                <a:lumMod val="60000"/>
                <a:lumOff val="40000"/>
              </a:schemeClr>
            </a:gs>
            <a:gs pos="42000">
              <a:schemeClr val="accent5">
                <a:lumMod val="40000"/>
                <a:lumOff val="60000"/>
              </a:schemeClr>
            </a:gs>
            <a:gs pos="100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4060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mengongsikan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kisah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kelahiran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pengajaran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kematian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kebangkitan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122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kanak-kanak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mengurapi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guru.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Ajaran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kreatif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membina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jambatan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komuniti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978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96" r="12535"/>
          <a:stretch/>
        </p:blipFill>
        <p:spPr>
          <a:xfrm>
            <a:off x="0" y="0"/>
            <a:ext cx="91403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43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84" r="12517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27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19" r="12417"/>
          <a:stretch/>
        </p:blipFill>
        <p:spPr>
          <a:xfrm>
            <a:off x="0" y="0"/>
            <a:ext cx="91518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01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</TotalTime>
  <Words>168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37</cp:revision>
  <dcterms:created xsi:type="dcterms:W3CDTF">2023-06-27T03:11:32Z</dcterms:created>
  <dcterms:modified xsi:type="dcterms:W3CDTF">2024-05-21T02:59:05Z</dcterms:modified>
</cp:coreProperties>
</file>