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1">
                <a:lumMod val="5000"/>
                <a:lumOff val="95000"/>
              </a:schemeClr>
            </a:gs>
            <a:gs pos="74000">
              <a:srgbClr val="7030A0">
                <a:alpha val="1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祢以丰盛的慈悲保佑戴美林宣教士，前后五年，在东南亚两个国家，完成海外宣教第一期的事奉，哈利路亚。这个月尾，她将回来砂拉越开始三个月的述职。求圣灵带领她，一方面有好的休息与家人亲友团聚，另一方面也灵力充沛地在各教会分享宣教异象，感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动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963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1">
                <a:lumMod val="5000"/>
                <a:lumOff val="95000"/>
              </a:schemeClr>
            </a:gs>
            <a:gs pos="74000">
              <a:srgbClr val="7030A0">
                <a:alpha val="1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更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多卫理公会会友参与海外宣教。在戴美林宣教士回乡述职期间，她所负责的难民女生庇护所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，由另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外两位青年宣教士继续牧养来自各国的女孩。恳求圣灵保守这些经历过逃难、虐待、强暴、贫苦的孩子们，继续在主的恩典中得医治和释放。奉主耶稣基督的名，阿们。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85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22" r="12556"/>
          <a:stretch/>
        </p:blipFill>
        <p:spPr>
          <a:xfrm>
            <a:off x="0" y="0"/>
            <a:ext cx="9144000" cy="686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6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4" r="12421"/>
          <a:stretch/>
        </p:blipFill>
        <p:spPr>
          <a:xfrm>
            <a:off x="0" y="0"/>
            <a:ext cx="91605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70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248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2024-05-14T01:59:32Z</dcterms:modified>
</cp:coreProperties>
</file>